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0" r:id="rId1"/>
  </p:sldMasterIdLst>
  <p:notesMasterIdLst>
    <p:notesMasterId r:id="rId49"/>
  </p:notesMasterIdLst>
  <p:sldIdLst>
    <p:sldId id="286" r:id="rId2"/>
    <p:sldId id="276" r:id="rId3"/>
    <p:sldId id="291" r:id="rId4"/>
    <p:sldId id="259" r:id="rId5"/>
    <p:sldId id="306" r:id="rId6"/>
    <p:sldId id="307" r:id="rId7"/>
    <p:sldId id="336" r:id="rId8"/>
    <p:sldId id="321" r:id="rId9"/>
    <p:sldId id="337" r:id="rId10"/>
    <p:sldId id="338" r:id="rId11"/>
    <p:sldId id="339" r:id="rId12"/>
    <p:sldId id="340" r:id="rId13"/>
    <p:sldId id="296" r:id="rId14"/>
    <p:sldId id="345" r:id="rId15"/>
    <p:sldId id="346" r:id="rId16"/>
    <p:sldId id="334" r:id="rId17"/>
    <p:sldId id="350" r:id="rId18"/>
    <p:sldId id="351" r:id="rId19"/>
    <p:sldId id="335" r:id="rId20"/>
    <p:sldId id="304" r:id="rId21"/>
    <p:sldId id="323" r:id="rId22"/>
    <p:sldId id="325" r:id="rId23"/>
    <p:sldId id="342" r:id="rId24"/>
    <p:sldId id="327" r:id="rId25"/>
    <p:sldId id="324" r:id="rId26"/>
    <p:sldId id="329" r:id="rId27"/>
    <p:sldId id="353" r:id="rId28"/>
    <p:sldId id="330" r:id="rId29"/>
    <p:sldId id="357" r:id="rId30"/>
    <p:sldId id="358" r:id="rId31"/>
    <p:sldId id="326" r:id="rId32"/>
    <p:sldId id="331" r:id="rId33"/>
    <p:sldId id="354" r:id="rId34"/>
    <p:sldId id="356" r:id="rId35"/>
    <p:sldId id="333" r:id="rId36"/>
    <p:sldId id="355" r:id="rId37"/>
    <p:sldId id="348" r:id="rId38"/>
    <p:sldId id="290" r:id="rId39"/>
    <p:sldId id="311" r:id="rId40"/>
    <p:sldId id="312" r:id="rId41"/>
    <p:sldId id="313" r:id="rId42"/>
    <p:sldId id="314" r:id="rId43"/>
    <p:sldId id="316" r:id="rId44"/>
    <p:sldId id="317" r:id="rId45"/>
    <p:sldId id="352" r:id="rId46"/>
    <p:sldId id="359" r:id="rId47"/>
    <p:sldId id="267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6B298"/>
    <a:srgbClr val="F2F2F2"/>
    <a:srgbClr val="DDDDDD"/>
    <a:srgbClr val="66FF66"/>
    <a:srgbClr val="00FFFF"/>
    <a:srgbClr val="DEDEDE"/>
    <a:srgbClr val="CCFFCC"/>
    <a:srgbClr val="002060"/>
    <a:srgbClr val="1D2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8" autoAdjust="0"/>
    <p:restoredTop sz="94685" autoAdjust="0"/>
  </p:normalViewPr>
  <p:slideViewPr>
    <p:cSldViewPr>
      <p:cViewPr varScale="1">
        <p:scale>
          <a:sx n="70" d="100"/>
          <a:sy n="70" d="100"/>
        </p:scale>
        <p:origin x="-79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Popular hardware which the most customer interested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Weight</c:v>
                </c:pt>
                <c:pt idx="1">
                  <c:v>Battery</c:v>
                </c:pt>
                <c:pt idx="2">
                  <c:v>Keyboard</c:v>
                </c:pt>
                <c:pt idx="3">
                  <c:v>Network card</c:v>
                </c:pt>
                <c:pt idx="4">
                  <c:v>DVD/RW</c:v>
                </c:pt>
                <c:pt idx="5">
                  <c:v>Display</c:v>
                </c:pt>
                <c:pt idx="6">
                  <c:v>HDD</c:v>
                </c:pt>
                <c:pt idx="7">
                  <c:v>RAM</c:v>
                </c:pt>
                <c:pt idx="8">
                  <c:v>VGA</c:v>
                </c:pt>
                <c:pt idx="9">
                  <c:v>CPU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</c:v>
                </c:pt>
                <c:pt idx="1">
                  <c:v>2</c:v>
                </c:pt>
                <c:pt idx="2">
                  <c:v>5</c:v>
                </c:pt>
                <c:pt idx="3">
                  <c:v>13</c:v>
                </c:pt>
                <c:pt idx="4">
                  <c:v>9</c:v>
                </c:pt>
                <c:pt idx="5">
                  <c:v>79</c:v>
                </c:pt>
                <c:pt idx="6">
                  <c:v>80</c:v>
                </c:pt>
                <c:pt idx="7">
                  <c:v>88</c:v>
                </c:pt>
                <c:pt idx="8">
                  <c:v>86</c:v>
                </c:pt>
                <c:pt idx="9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1377792"/>
        <c:axId val="63514880"/>
      </c:barChart>
      <c:catAx>
        <c:axId val="413777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14880"/>
        <c:crosses val="autoZero"/>
        <c:auto val="1"/>
        <c:lblAlgn val="ctr"/>
        <c:lblOffset val="100"/>
        <c:noMultiLvlLbl val="0"/>
      </c:catAx>
      <c:valAx>
        <c:axId val="63514880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77792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layout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7" Type="http://schemas.openxmlformats.org/officeDocument/2006/relationships/image" Target="../media/image42.jpeg"/><Relationship Id="rId2" Type="http://schemas.openxmlformats.org/officeDocument/2006/relationships/image" Target="../media/image92.jpg"/><Relationship Id="rId1" Type="http://schemas.openxmlformats.org/officeDocument/2006/relationships/image" Target="../media/image91.jpg"/><Relationship Id="rId6" Type="http://schemas.openxmlformats.org/officeDocument/2006/relationships/image" Target="../media/image32.jpeg"/><Relationship Id="rId5" Type="http://schemas.openxmlformats.org/officeDocument/2006/relationships/image" Target="../media/image95.jpg"/><Relationship Id="rId4" Type="http://schemas.openxmlformats.org/officeDocument/2006/relationships/image" Target="../media/image94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7" Type="http://schemas.openxmlformats.org/officeDocument/2006/relationships/image" Target="../media/image42.jpeg"/><Relationship Id="rId2" Type="http://schemas.openxmlformats.org/officeDocument/2006/relationships/image" Target="../media/image92.jpg"/><Relationship Id="rId1" Type="http://schemas.openxmlformats.org/officeDocument/2006/relationships/image" Target="../media/image91.jpg"/><Relationship Id="rId6" Type="http://schemas.openxmlformats.org/officeDocument/2006/relationships/image" Target="../media/image32.jpeg"/><Relationship Id="rId5" Type="http://schemas.openxmlformats.org/officeDocument/2006/relationships/image" Target="../media/image95.jpg"/><Relationship Id="rId4" Type="http://schemas.openxmlformats.org/officeDocument/2006/relationships/image" Target="../media/image9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1E2B6B-9A67-4D1F-8196-8B72ADD5BE19}" type="doc">
      <dgm:prSet loTypeId="urn:microsoft.com/office/officeart/2005/8/layout/vList3" loCatId="list" qsTypeId="urn:microsoft.com/office/officeart/2005/8/quickstyle/simple5" qsCatId="simple" csTypeId="urn:microsoft.com/office/officeart/2005/8/colors/accent3_1" csCatId="accent3" phldr="1"/>
      <dgm:spPr/>
    </dgm:pt>
    <dgm:pt modelId="{71B2C634-9E82-4668-B444-1F56F523BB68}">
      <dgm:prSet phldrT="[Text]"/>
      <dgm:spPr/>
      <dgm:t>
        <a:bodyPr/>
        <a:lstStyle/>
        <a:p>
          <a:pPr algn="ctr"/>
          <a:r>
            <a:rPr lang="en-US" smtClean="0"/>
            <a:t>Supervisor: Mr. Kiều Trọng Khánh</a:t>
          </a:r>
          <a:endParaRPr lang="en-US"/>
        </a:p>
      </dgm:t>
    </dgm:pt>
    <dgm:pt modelId="{86CCD76E-C364-48F0-A386-BA0A4C2E181B}" type="par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CE47108E-FD1F-4EE5-92B9-9C251164265C}" type="sib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1ACEEFD3-84EF-4641-B196-64EA6BC3172E}">
      <dgm:prSet phldrT="[Text]"/>
      <dgm:spPr/>
      <dgm:t>
        <a:bodyPr/>
        <a:lstStyle/>
        <a:p>
          <a:pPr algn="ctr"/>
          <a:r>
            <a:rPr lang="en-US" smtClean="0"/>
            <a:t>Phạm Hồng Sang</a:t>
          </a:r>
          <a:endParaRPr lang="en-US"/>
        </a:p>
      </dgm:t>
    </dgm:pt>
    <dgm:pt modelId="{18712EAC-FD94-4D80-AA15-65A30809ED5F}" type="par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FAF54DAC-D864-4C60-87C2-8340B47A664C}" type="sib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A17580BD-77E3-4397-9FC2-0CC890EAAF6F}">
      <dgm:prSet phldrT="[Text]"/>
      <dgm:spPr/>
      <dgm:t>
        <a:bodyPr/>
        <a:lstStyle/>
        <a:p>
          <a:pPr algn="ctr"/>
          <a:r>
            <a:rPr lang="en-US" smtClean="0"/>
            <a:t>Huỳnh Thanh Việt</a:t>
          </a:r>
          <a:endParaRPr lang="en-US"/>
        </a:p>
      </dgm:t>
    </dgm:pt>
    <dgm:pt modelId="{9D77A098-ED5B-44D7-A8D2-24AC64852838}" type="par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01DF0BDB-1D89-47A1-889E-39FE9227898A}" type="sib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B840A706-23D9-4EC2-9065-05710240211B}">
      <dgm:prSet/>
      <dgm:spPr/>
      <dgm:t>
        <a:bodyPr/>
        <a:lstStyle/>
        <a:p>
          <a:pPr algn="ctr"/>
          <a:r>
            <a:rPr lang="en-US" smtClean="0"/>
            <a:t>Trần Tân Lên</a:t>
          </a:r>
          <a:endParaRPr lang="en-US"/>
        </a:p>
      </dgm:t>
    </dgm:pt>
    <dgm:pt modelId="{04E9BBD8-CE70-4805-AABA-3E9414409864}" type="par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6A236BCB-040B-4A17-8793-CD6A14989655}" type="sib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149FF104-079E-40F0-9E94-139A561FD082}">
      <dgm:prSet/>
      <dgm:spPr/>
      <dgm:t>
        <a:bodyPr/>
        <a:lstStyle/>
        <a:p>
          <a:pPr algn="ctr"/>
          <a:r>
            <a:rPr lang="en-US" smtClean="0"/>
            <a:t>Hà Chí Danh (Dropped out)</a:t>
          </a:r>
          <a:endParaRPr lang="en-US"/>
        </a:p>
      </dgm:t>
    </dgm:pt>
    <dgm:pt modelId="{E4630056-D72A-4C92-80FA-2538872BE3C2}" type="par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74084F34-A07F-45FE-96C4-BE198BB4F3D6}" type="sib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3BE67C10-F611-461B-87AB-495E103635C7}" type="pres">
      <dgm:prSet presAssocID="{861E2B6B-9A67-4D1F-8196-8B72ADD5BE19}" presName="linearFlow" presStyleCnt="0">
        <dgm:presLayoutVars>
          <dgm:dir/>
          <dgm:resizeHandles val="exact"/>
        </dgm:presLayoutVars>
      </dgm:prSet>
      <dgm:spPr/>
    </dgm:pt>
    <dgm:pt modelId="{5B98EFAC-BC09-49D5-A85D-A0C84A2E3503}" type="pres">
      <dgm:prSet presAssocID="{71B2C634-9E82-4668-B444-1F56F523BB68}" presName="composite" presStyleCnt="0"/>
      <dgm:spPr/>
    </dgm:pt>
    <dgm:pt modelId="{03A4B647-E931-4633-B649-2AC6FD24AF00}" type="pres">
      <dgm:prSet presAssocID="{71B2C634-9E82-4668-B444-1F56F523BB68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C60ED9-569B-47D5-8921-89EB2FB2DED4}" type="pres">
      <dgm:prSet presAssocID="{71B2C634-9E82-4668-B444-1F56F523BB68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B45F5-E7F5-4178-A949-D8FFCC70D181}" type="pres">
      <dgm:prSet presAssocID="{CE47108E-FD1F-4EE5-92B9-9C251164265C}" presName="spacing" presStyleCnt="0"/>
      <dgm:spPr/>
    </dgm:pt>
    <dgm:pt modelId="{70B90133-83DC-454A-AE51-A12879BA625C}" type="pres">
      <dgm:prSet presAssocID="{1ACEEFD3-84EF-4641-B196-64EA6BC3172E}" presName="composite" presStyleCnt="0"/>
      <dgm:spPr/>
    </dgm:pt>
    <dgm:pt modelId="{0D9DEB68-55E3-46CF-90C0-CAC96C059B76}" type="pres">
      <dgm:prSet presAssocID="{1ACEEFD3-84EF-4641-B196-64EA6BC3172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553793-CCBF-40F3-B343-B457D1F38A06}" type="pres">
      <dgm:prSet presAssocID="{1ACEEFD3-84EF-4641-B196-64EA6BC3172E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358BE-FD00-4602-BAD3-E17907601D2F}" type="pres">
      <dgm:prSet presAssocID="{FAF54DAC-D864-4C60-87C2-8340B47A664C}" presName="spacing" presStyleCnt="0"/>
      <dgm:spPr/>
    </dgm:pt>
    <dgm:pt modelId="{7CCF3849-921C-46EC-8A29-DB041E191174}" type="pres">
      <dgm:prSet presAssocID="{A17580BD-77E3-4397-9FC2-0CC890EAAF6F}" presName="composite" presStyleCnt="0"/>
      <dgm:spPr/>
    </dgm:pt>
    <dgm:pt modelId="{52F27673-7053-4076-9FF9-F33BE39AB825}" type="pres">
      <dgm:prSet presAssocID="{A17580BD-77E3-4397-9FC2-0CC890EAAF6F}" presName="imgShp" presStyleLbl="fgImgPlac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6DA09F-CC9C-4401-95EF-7C22D949D223}" type="pres">
      <dgm:prSet presAssocID="{A17580BD-77E3-4397-9FC2-0CC890EAAF6F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D6182-2A6A-41A8-871F-1CBADBADD9D7}" type="pres">
      <dgm:prSet presAssocID="{01DF0BDB-1D89-47A1-889E-39FE9227898A}" presName="spacing" presStyleCnt="0"/>
      <dgm:spPr/>
    </dgm:pt>
    <dgm:pt modelId="{662D5B77-5D18-4399-8A25-68EA5FA27900}" type="pres">
      <dgm:prSet presAssocID="{B840A706-23D9-4EC2-9065-05710240211B}" presName="composite" presStyleCnt="0"/>
      <dgm:spPr/>
    </dgm:pt>
    <dgm:pt modelId="{E82DCE70-229B-4BEF-B11B-598170D03434}" type="pres">
      <dgm:prSet presAssocID="{B840A706-23D9-4EC2-9065-05710240211B}" presName="imgShp" presStyleLbl="fgImgPlace1" presStyleIdx="3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DF4DBD-190F-4CD0-ACCA-17FB4A851F25}" type="pres">
      <dgm:prSet presAssocID="{B840A706-23D9-4EC2-9065-05710240211B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D893F-D03F-43FD-905A-29FF4215DE92}" type="pres">
      <dgm:prSet presAssocID="{6A236BCB-040B-4A17-8793-CD6A14989655}" presName="spacing" presStyleCnt="0"/>
      <dgm:spPr/>
    </dgm:pt>
    <dgm:pt modelId="{AE9E0134-DDAB-4D65-92EE-66A13CB9D604}" type="pres">
      <dgm:prSet presAssocID="{149FF104-079E-40F0-9E94-139A561FD082}" presName="composite" presStyleCnt="0"/>
      <dgm:spPr/>
    </dgm:pt>
    <dgm:pt modelId="{23CE96A5-6C93-448B-AD94-8DD30B4A34C2}" type="pres">
      <dgm:prSet presAssocID="{149FF104-079E-40F0-9E94-139A561FD082}" presName="imgShp" presStyleLbl="fgImgPlace1" presStyleIdx="4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3424E3-CF10-491C-8E60-49373E835828}" type="pres">
      <dgm:prSet presAssocID="{149FF104-079E-40F0-9E94-139A561FD08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0A3993-277B-47E3-A8FE-02A44CAD4A1E}" type="presOf" srcId="{A17580BD-77E3-4397-9FC2-0CC890EAAF6F}" destId="{506DA09F-CC9C-4401-95EF-7C22D949D223}" srcOrd="0" destOrd="0" presId="urn:microsoft.com/office/officeart/2005/8/layout/vList3"/>
    <dgm:cxn modelId="{26425963-C4D4-497D-A091-C0B33C6A84C2}" srcId="{861E2B6B-9A67-4D1F-8196-8B72ADD5BE19}" destId="{B840A706-23D9-4EC2-9065-05710240211B}" srcOrd="3" destOrd="0" parTransId="{04E9BBD8-CE70-4805-AABA-3E9414409864}" sibTransId="{6A236BCB-040B-4A17-8793-CD6A14989655}"/>
    <dgm:cxn modelId="{CC79A779-CF0B-4AAE-B3AC-D4B97682C524}" type="presOf" srcId="{1ACEEFD3-84EF-4641-B196-64EA6BC3172E}" destId="{4B553793-CCBF-40F3-B343-B457D1F38A06}" srcOrd="0" destOrd="0" presId="urn:microsoft.com/office/officeart/2005/8/layout/vList3"/>
    <dgm:cxn modelId="{606351A5-DF25-4AC0-BFDF-2E7F7BEBEB56}" srcId="{861E2B6B-9A67-4D1F-8196-8B72ADD5BE19}" destId="{A17580BD-77E3-4397-9FC2-0CC890EAAF6F}" srcOrd="2" destOrd="0" parTransId="{9D77A098-ED5B-44D7-A8D2-24AC64852838}" sibTransId="{01DF0BDB-1D89-47A1-889E-39FE9227898A}"/>
    <dgm:cxn modelId="{EC3EBA10-0E40-40E1-A42C-17ACEC2AF8F8}" type="presOf" srcId="{B840A706-23D9-4EC2-9065-05710240211B}" destId="{39DF4DBD-190F-4CD0-ACCA-17FB4A851F25}" srcOrd="0" destOrd="0" presId="urn:microsoft.com/office/officeart/2005/8/layout/vList3"/>
    <dgm:cxn modelId="{D9F6F3BF-0B5D-4FBB-B58B-6989C3B3ED6D}" srcId="{861E2B6B-9A67-4D1F-8196-8B72ADD5BE19}" destId="{71B2C634-9E82-4668-B444-1F56F523BB68}" srcOrd="0" destOrd="0" parTransId="{86CCD76E-C364-48F0-A386-BA0A4C2E181B}" sibTransId="{CE47108E-FD1F-4EE5-92B9-9C251164265C}"/>
    <dgm:cxn modelId="{505C69D1-F493-4099-9AFF-D593DB187AA3}" type="presOf" srcId="{71B2C634-9E82-4668-B444-1F56F523BB68}" destId="{67C60ED9-569B-47D5-8921-89EB2FB2DED4}" srcOrd="0" destOrd="0" presId="urn:microsoft.com/office/officeart/2005/8/layout/vList3"/>
    <dgm:cxn modelId="{3C96F2B2-E47A-4465-91D7-7E02DCC25F32}" srcId="{861E2B6B-9A67-4D1F-8196-8B72ADD5BE19}" destId="{149FF104-079E-40F0-9E94-139A561FD082}" srcOrd="4" destOrd="0" parTransId="{E4630056-D72A-4C92-80FA-2538872BE3C2}" sibTransId="{74084F34-A07F-45FE-96C4-BE198BB4F3D6}"/>
    <dgm:cxn modelId="{C82487A8-1B1F-4CAE-B711-5B32F553E2BD}" srcId="{861E2B6B-9A67-4D1F-8196-8B72ADD5BE19}" destId="{1ACEEFD3-84EF-4641-B196-64EA6BC3172E}" srcOrd="1" destOrd="0" parTransId="{18712EAC-FD94-4D80-AA15-65A30809ED5F}" sibTransId="{FAF54DAC-D864-4C60-87C2-8340B47A664C}"/>
    <dgm:cxn modelId="{927A1AA6-8953-43E6-82F7-5E5B8DD7F914}" type="presOf" srcId="{861E2B6B-9A67-4D1F-8196-8B72ADD5BE19}" destId="{3BE67C10-F611-461B-87AB-495E103635C7}" srcOrd="0" destOrd="0" presId="urn:microsoft.com/office/officeart/2005/8/layout/vList3"/>
    <dgm:cxn modelId="{75066652-655C-4394-934E-C9D46FEB91F2}" type="presOf" srcId="{149FF104-079E-40F0-9E94-139A561FD082}" destId="{203424E3-CF10-491C-8E60-49373E835828}" srcOrd="0" destOrd="0" presId="urn:microsoft.com/office/officeart/2005/8/layout/vList3"/>
    <dgm:cxn modelId="{DA8AEA50-3F6F-49C7-A6E5-A73C45E66E3B}" type="presParOf" srcId="{3BE67C10-F611-461B-87AB-495E103635C7}" destId="{5B98EFAC-BC09-49D5-A85D-A0C84A2E3503}" srcOrd="0" destOrd="0" presId="urn:microsoft.com/office/officeart/2005/8/layout/vList3"/>
    <dgm:cxn modelId="{4F3CCBAD-3AA0-4558-8582-8E8B676C4E2C}" type="presParOf" srcId="{5B98EFAC-BC09-49D5-A85D-A0C84A2E3503}" destId="{03A4B647-E931-4633-B649-2AC6FD24AF00}" srcOrd="0" destOrd="0" presId="urn:microsoft.com/office/officeart/2005/8/layout/vList3"/>
    <dgm:cxn modelId="{25530A0D-0B58-415A-8EC2-C7061264B797}" type="presParOf" srcId="{5B98EFAC-BC09-49D5-A85D-A0C84A2E3503}" destId="{67C60ED9-569B-47D5-8921-89EB2FB2DED4}" srcOrd="1" destOrd="0" presId="urn:microsoft.com/office/officeart/2005/8/layout/vList3"/>
    <dgm:cxn modelId="{BA10063F-B228-4AAD-9458-27EB2C121266}" type="presParOf" srcId="{3BE67C10-F611-461B-87AB-495E103635C7}" destId="{CCFB45F5-E7F5-4178-A949-D8FFCC70D181}" srcOrd="1" destOrd="0" presId="urn:microsoft.com/office/officeart/2005/8/layout/vList3"/>
    <dgm:cxn modelId="{1EAF750E-DEA6-42A8-BE9C-F3A85923D2FF}" type="presParOf" srcId="{3BE67C10-F611-461B-87AB-495E103635C7}" destId="{70B90133-83DC-454A-AE51-A12879BA625C}" srcOrd="2" destOrd="0" presId="urn:microsoft.com/office/officeart/2005/8/layout/vList3"/>
    <dgm:cxn modelId="{1BE13A3E-8204-4350-B81D-91F3D94898DC}" type="presParOf" srcId="{70B90133-83DC-454A-AE51-A12879BA625C}" destId="{0D9DEB68-55E3-46CF-90C0-CAC96C059B76}" srcOrd="0" destOrd="0" presId="urn:microsoft.com/office/officeart/2005/8/layout/vList3"/>
    <dgm:cxn modelId="{ED7A98C7-2AD1-4FFC-A968-CBAA53337B11}" type="presParOf" srcId="{70B90133-83DC-454A-AE51-A12879BA625C}" destId="{4B553793-CCBF-40F3-B343-B457D1F38A06}" srcOrd="1" destOrd="0" presId="urn:microsoft.com/office/officeart/2005/8/layout/vList3"/>
    <dgm:cxn modelId="{9582D830-886F-4E8C-8DE9-AE151DD2DA1D}" type="presParOf" srcId="{3BE67C10-F611-461B-87AB-495E103635C7}" destId="{140358BE-FD00-4602-BAD3-E17907601D2F}" srcOrd="3" destOrd="0" presId="urn:microsoft.com/office/officeart/2005/8/layout/vList3"/>
    <dgm:cxn modelId="{FFA313E6-4A22-449C-9C80-64C281F28CA5}" type="presParOf" srcId="{3BE67C10-F611-461B-87AB-495E103635C7}" destId="{7CCF3849-921C-46EC-8A29-DB041E191174}" srcOrd="4" destOrd="0" presId="urn:microsoft.com/office/officeart/2005/8/layout/vList3"/>
    <dgm:cxn modelId="{6FA08987-08C4-4D44-9B1E-2E82CAF1E5E0}" type="presParOf" srcId="{7CCF3849-921C-46EC-8A29-DB041E191174}" destId="{52F27673-7053-4076-9FF9-F33BE39AB825}" srcOrd="0" destOrd="0" presId="urn:microsoft.com/office/officeart/2005/8/layout/vList3"/>
    <dgm:cxn modelId="{17E3D993-B02E-4071-A08C-FA2E4A8B773D}" type="presParOf" srcId="{7CCF3849-921C-46EC-8A29-DB041E191174}" destId="{506DA09F-CC9C-4401-95EF-7C22D949D223}" srcOrd="1" destOrd="0" presId="urn:microsoft.com/office/officeart/2005/8/layout/vList3"/>
    <dgm:cxn modelId="{8F1DF457-EE80-4863-919C-55A27691FFB8}" type="presParOf" srcId="{3BE67C10-F611-461B-87AB-495E103635C7}" destId="{5D2D6182-2A6A-41A8-871F-1CBADBADD9D7}" srcOrd="5" destOrd="0" presId="urn:microsoft.com/office/officeart/2005/8/layout/vList3"/>
    <dgm:cxn modelId="{093B416E-7E31-42F2-BD81-213F724FE0BE}" type="presParOf" srcId="{3BE67C10-F611-461B-87AB-495E103635C7}" destId="{662D5B77-5D18-4399-8A25-68EA5FA27900}" srcOrd="6" destOrd="0" presId="urn:microsoft.com/office/officeart/2005/8/layout/vList3"/>
    <dgm:cxn modelId="{F3FF4BE3-E246-461B-9447-E2C1E5A8A336}" type="presParOf" srcId="{662D5B77-5D18-4399-8A25-68EA5FA27900}" destId="{E82DCE70-229B-4BEF-B11B-598170D03434}" srcOrd="0" destOrd="0" presId="urn:microsoft.com/office/officeart/2005/8/layout/vList3"/>
    <dgm:cxn modelId="{4D652DD8-77B4-4DB8-899F-80BD9E5522BB}" type="presParOf" srcId="{662D5B77-5D18-4399-8A25-68EA5FA27900}" destId="{39DF4DBD-190F-4CD0-ACCA-17FB4A851F25}" srcOrd="1" destOrd="0" presId="urn:microsoft.com/office/officeart/2005/8/layout/vList3"/>
    <dgm:cxn modelId="{1C97A8D0-B33E-42E4-825A-81BB7B7F3DFA}" type="presParOf" srcId="{3BE67C10-F611-461B-87AB-495E103635C7}" destId="{6A6D893F-D03F-43FD-905A-29FF4215DE92}" srcOrd="7" destOrd="0" presId="urn:microsoft.com/office/officeart/2005/8/layout/vList3"/>
    <dgm:cxn modelId="{6D8A83AC-FDDE-4EF9-A645-A55219BC5794}" type="presParOf" srcId="{3BE67C10-F611-461B-87AB-495E103635C7}" destId="{AE9E0134-DDAB-4D65-92EE-66A13CB9D604}" srcOrd="8" destOrd="0" presId="urn:microsoft.com/office/officeart/2005/8/layout/vList3"/>
    <dgm:cxn modelId="{A6BB0A26-DF41-442F-BA68-53CF0833706A}" type="presParOf" srcId="{AE9E0134-DDAB-4D65-92EE-66A13CB9D604}" destId="{23CE96A5-6C93-448B-AD94-8DD30B4A34C2}" srcOrd="0" destOrd="0" presId="urn:microsoft.com/office/officeart/2005/8/layout/vList3"/>
    <dgm:cxn modelId="{3BF3C8BB-DA47-4F04-8F7A-AF43E907A59C}" type="presParOf" srcId="{AE9E0134-DDAB-4D65-92EE-66A13CB9D604}" destId="{203424E3-CF10-491C-8E60-49373E8358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933988-A218-4B95-8015-05F0B623F0BD}" type="doc">
      <dgm:prSet loTypeId="urn:microsoft.com/office/officeart/2008/layout/VerticalCurvedLis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E39A20-E939-46EF-AE78-C9D3C44F3A9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Scenario problem</a:t>
          </a:r>
          <a:endParaRPr lang="en-US" dirty="0">
            <a:solidFill>
              <a:schemeClr val="tx1"/>
            </a:solidFill>
          </a:endParaRPr>
        </a:p>
      </dgm:t>
    </dgm:pt>
    <dgm:pt modelId="{1B6F87BE-D9E5-4E8D-846A-D1978044A241}" type="parTrans" cxnId="{0F08F348-84BF-450E-BD13-0F2CA7549D8A}">
      <dgm:prSet/>
      <dgm:spPr/>
      <dgm:t>
        <a:bodyPr/>
        <a:lstStyle/>
        <a:p>
          <a:endParaRPr lang="en-US"/>
        </a:p>
      </dgm:t>
    </dgm:pt>
    <dgm:pt modelId="{C6C1B0F0-C08A-4FC2-9D3C-F59AE81A76EE}" type="sibTrans" cxnId="{0F08F348-84BF-450E-BD13-0F2CA7549D8A}">
      <dgm:prSet/>
      <dgm:spPr/>
      <dgm:t>
        <a:bodyPr/>
        <a:lstStyle/>
        <a:p>
          <a:endParaRPr lang="en-US"/>
        </a:p>
      </dgm:t>
    </dgm:pt>
    <dgm:pt modelId="{396AB3E4-0669-43E7-BE6A-8A229C7CF5D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Our Solution</a:t>
          </a:r>
          <a:endParaRPr lang="en-US" dirty="0">
            <a:solidFill>
              <a:schemeClr val="tx1"/>
            </a:solidFill>
          </a:endParaRPr>
        </a:p>
      </dgm:t>
    </dgm:pt>
    <dgm:pt modelId="{C5D0C2BC-175D-4505-8A0A-8345B58C1492}" type="parTrans" cxnId="{6C9CD900-F86E-4550-A63E-5A48002275A9}">
      <dgm:prSet/>
      <dgm:spPr/>
      <dgm:t>
        <a:bodyPr/>
        <a:lstStyle/>
        <a:p>
          <a:endParaRPr lang="en-US"/>
        </a:p>
      </dgm:t>
    </dgm:pt>
    <dgm:pt modelId="{3AFAFFE3-0550-4ABC-B06D-368F2F21C9D6}" type="sibTrans" cxnId="{6C9CD900-F86E-4550-A63E-5A48002275A9}">
      <dgm:prSet/>
      <dgm:spPr/>
      <dgm:t>
        <a:bodyPr/>
        <a:lstStyle/>
        <a:p>
          <a:endParaRPr lang="en-US"/>
        </a:p>
      </dgm:t>
    </dgm:pt>
    <dgm:pt modelId="{544BF47C-D3A7-4056-AC8B-DA9BD3923D1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Demonstration</a:t>
          </a:r>
          <a:endParaRPr lang="en-US" dirty="0">
            <a:solidFill>
              <a:schemeClr val="tx1"/>
            </a:solidFill>
          </a:endParaRPr>
        </a:p>
      </dgm:t>
    </dgm:pt>
    <dgm:pt modelId="{B96D5329-6F8E-4AD6-AD42-8F523FB16859}" type="parTrans" cxnId="{B0C00664-F3A7-4511-A604-1C311AD493B7}">
      <dgm:prSet/>
      <dgm:spPr/>
      <dgm:t>
        <a:bodyPr/>
        <a:lstStyle/>
        <a:p>
          <a:endParaRPr lang="en-US"/>
        </a:p>
      </dgm:t>
    </dgm:pt>
    <dgm:pt modelId="{50C1F953-B6D2-4911-B50C-8DB48E302240}" type="sibTrans" cxnId="{B0C00664-F3A7-4511-A604-1C311AD493B7}">
      <dgm:prSet/>
      <dgm:spPr/>
      <dgm:t>
        <a:bodyPr/>
        <a:lstStyle/>
        <a:p>
          <a:endParaRPr lang="en-US"/>
        </a:p>
      </dgm:t>
    </dgm:pt>
    <dgm:pt modelId="{66E0E274-33DB-4E0D-98BE-1DB9F71347BB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Advantages and Disadvantages of current solution</a:t>
          </a:r>
          <a:endParaRPr lang="en-US" dirty="0">
            <a:solidFill>
              <a:schemeClr val="tx1"/>
            </a:solidFill>
          </a:endParaRPr>
        </a:p>
      </dgm:t>
    </dgm:pt>
    <dgm:pt modelId="{8579934B-858B-4455-87A2-9B12000B47FD}" type="parTrans" cxnId="{958F8E60-5D8D-41A5-B0D2-F60D499B632E}">
      <dgm:prSet/>
      <dgm:spPr/>
      <dgm:t>
        <a:bodyPr/>
        <a:lstStyle/>
        <a:p>
          <a:endParaRPr lang="en-US"/>
        </a:p>
      </dgm:t>
    </dgm:pt>
    <dgm:pt modelId="{96620EED-9D70-4895-805B-0E3CBFC638A1}" type="sibTrans" cxnId="{958F8E60-5D8D-41A5-B0D2-F60D499B632E}">
      <dgm:prSet/>
      <dgm:spPr/>
      <dgm:t>
        <a:bodyPr/>
        <a:lstStyle/>
        <a:p>
          <a:endParaRPr lang="en-US"/>
        </a:p>
      </dgm:t>
    </dgm:pt>
    <dgm:pt modelId="{2272D185-23F1-40B7-8E61-0C6763669BF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Future Plan</a:t>
          </a:r>
          <a:endParaRPr lang="en-US" dirty="0">
            <a:solidFill>
              <a:schemeClr val="tx1"/>
            </a:solidFill>
          </a:endParaRPr>
        </a:p>
      </dgm:t>
    </dgm:pt>
    <dgm:pt modelId="{24BF1B50-89DB-4DE8-85D8-40F2B0C403D0}" type="parTrans" cxnId="{1E52805A-7D9F-4B50-B252-F82A1D14D82B}">
      <dgm:prSet/>
      <dgm:spPr/>
      <dgm:t>
        <a:bodyPr/>
        <a:lstStyle/>
        <a:p>
          <a:endParaRPr lang="en-US"/>
        </a:p>
      </dgm:t>
    </dgm:pt>
    <dgm:pt modelId="{FF42FD70-2109-4F49-B4A4-76E5B53A439F}" type="sibTrans" cxnId="{1E52805A-7D9F-4B50-B252-F82A1D14D82B}">
      <dgm:prSet/>
      <dgm:spPr/>
      <dgm:t>
        <a:bodyPr/>
        <a:lstStyle/>
        <a:p>
          <a:endParaRPr lang="en-US"/>
        </a:p>
      </dgm:t>
    </dgm:pt>
    <dgm:pt modelId="{357B1942-F64D-4CC4-8D73-F0964F46244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Questions and Answers</a:t>
          </a:r>
          <a:endParaRPr lang="en-US" dirty="0">
            <a:solidFill>
              <a:schemeClr val="tx1"/>
            </a:solidFill>
          </a:endParaRPr>
        </a:p>
      </dgm:t>
    </dgm:pt>
    <dgm:pt modelId="{E4E0C3A4-0B29-44E6-91DB-B11F3B2B7DFB}" type="parTrans" cxnId="{3D378B40-0E08-4B5E-ABC1-828782E79F5A}">
      <dgm:prSet/>
      <dgm:spPr/>
      <dgm:t>
        <a:bodyPr/>
        <a:lstStyle/>
        <a:p>
          <a:endParaRPr lang="en-US"/>
        </a:p>
      </dgm:t>
    </dgm:pt>
    <dgm:pt modelId="{C5FD64C2-4DB2-4E2F-8E2C-876A8DFAAA25}" type="sibTrans" cxnId="{3D378B40-0E08-4B5E-ABC1-828782E79F5A}">
      <dgm:prSet/>
      <dgm:spPr/>
      <dgm:t>
        <a:bodyPr/>
        <a:lstStyle/>
        <a:p>
          <a:endParaRPr lang="en-US"/>
        </a:p>
      </dgm:t>
    </dgm:pt>
    <dgm:pt modelId="{8E0C5567-0DEE-4099-92A4-0BCA55F6AEA5}" type="pres">
      <dgm:prSet presAssocID="{CA933988-A218-4B95-8015-05F0B623F0B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0D8E40-78EB-4314-91FD-9FA49DF946DC}" type="pres">
      <dgm:prSet presAssocID="{CA933988-A218-4B95-8015-05F0B623F0BD}" presName="Name1" presStyleCnt="0"/>
      <dgm:spPr/>
    </dgm:pt>
    <dgm:pt modelId="{88BF5FBE-F1F9-4892-A6C2-869975D40530}" type="pres">
      <dgm:prSet presAssocID="{CA933988-A218-4B95-8015-05F0B623F0BD}" presName="cycle" presStyleCnt="0"/>
      <dgm:spPr/>
    </dgm:pt>
    <dgm:pt modelId="{1524AD2F-FB73-4DC4-A848-5065A59B444D}" type="pres">
      <dgm:prSet presAssocID="{CA933988-A218-4B95-8015-05F0B623F0BD}" presName="srcNode" presStyleLbl="node1" presStyleIdx="0" presStyleCnt="6"/>
      <dgm:spPr/>
    </dgm:pt>
    <dgm:pt modelId="{A153D6C3-8A7F-4D7D-84AF-87DBEB6CD630}" type="pres">
      <dgm:prSet presAssocID="{CA933988-A218-4B95-8015-05F0B623F0BD}" presName="conn" presStyleLbl="parChTrans1D2" presStyleIdx="0" presStyleCnt="1"/>
      <dgm:spPr/>
      <dgm:t>
        <a:bodyPr/>
        <a:lstStyle/>
        <a:p>
          <a:endParaRPr lang="en-US"/>
        </a:p>
      </dgm:t>
    </dgm:pt>
    <dgm:pt modelId="{37D66D5A-D7E1-4637-9DDF-A974E108047F}" type="pres">
      <dgm:prSet presAssocID="{CA933988-A218-4B95-8015-05F0B623F0BD}" presName="extraNode" presStyleLbl="node1" presStyleIdx="0" presStyleCnt="6"/>
      <dgm:spPr/>
    </dgm:pt>
    <dgm:pt modelId="{A12DDEC8-5BC6-4F53-9E31-1880337C127C}" type="pres">
      <dgm:prSet presAssocID="{CA933988-A218-4B95-8015-05F0B623F0BD}" presName="dstNode" presStyleLbl="node1" presStyleIdx="0" presStyleCnt="6"/>
      <dgm:spPr/>
    </dgm:pt>
    <dgm:pt modelId="{5ABE0B54-408F-4407-9179-30E730252E16}" type="pres">
      <dgm:prSet presAssocID="{DCE39A20-E939-46EF-AE78-C9D3C44F3A9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0081C-0F03-4467-A5E0-EAE450BFC1B9}" type="pres">
      <dgm:prSet presAssocID="{DCE39A20-E939-46EF-AE78-C9D3C44F3A9D}" presName="accent_1" presStyleCnt="0"/>
      <dgm:spPr/>
    </dgm:pt>
    <dgm:pt modelId="{F6E8794D-C872-48F0-A950-0CA83352CFF9}" type="pres">
      <dgm:prSet presAssocID="{DCE39A20-E939-46EF-AE78-C9D3C44F3A9D}" presName="accentRepeatNode" presStyleLbl="solidFgAcc1" presStyleIdx="0" presStyleCnt="6" custScaleX="110000" custScaleY="110000"/>
      <dgm:spPr/>
    </dgm:pt>
    <dgm:pt modelId="{87154E6A-D547-4C76-89BE-8CD29B8B1FE2}" type="pres">
      <dgm:prSet presAssocID="{396AB3E4-0669-43E7-BE6A-8A229C7CF5D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4F03-238A-4CD1-99D1-47C4A4954831}" type="pres">
      <dgm:prSet presAssocID="{396AB3E4-0669-43E7-BE6A-8A229C7CF5DD}" presName="accent_2" presStyleCnt="0"/>
      <dgm:spPr/>
    </dgm:pt>
    <dgm:pt modelId="{522968D9-0B8C-4A64-869F-A5A30AF183CC}" type="pres">
      <dgm:prSet presAssocID="{396AB3E4-0669-43E7-BE6A-8A229C7CF5DD}" presName="accentRepeatNode" presStyleLbl="solidFgAcc1" presStyleIdx="1" presStyleCnt="6"/>
      <dgm:spPr/>
    </dgm:pt>
    <dgm:pt modelId="{B5C82AFF-0BE6-4EB0-BB8D-FE1285924C86}" type="pres">
      <dgm:prSet presAssocID="{544BF47C-D3A7-4056-AC8B-DA9BD3923D1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36390-87F4-47AD-ADC0-0E8F7F725008}" type="pres">
      <dgm:prSet presAssocID="{544BF47C-D3A7-4056-AC8B-DA9BD3923D1D}" presName="accent_3" presStyleCnt="0"/>
      <dgm:spPr/>
    </dgm:pt>
    <dgm:pt modelId="{449586D2-3260-457F-B299-1736AF5DBD38}" type="pres">
      <dgm:prSet presAssocID="{544BF47C-D3A7-4056-AC8B-DA9BD3923D1D}" presName="accentRepeatNode" presStyleLbl="solidFgAcc1" presStyleIdx="2" presStyleCnt="6"/>
      <dgm:spPr/>
    </dgm:pt>
    <dgm:pt modelId="{3F5208AC-3DDA-4F19-9CA6-79DBDA860CB8}" type="pres">
      <dgm:prSet presAssocID="{66E0E274-33DB-4E0D-98BE-1DB9F71347B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27FA8-1426-4E70-96F5-EBFBA32962EE}" type="pres">
      <dgm:prSet presAssocID="{66E0E274-33DB-4E0D-98BE-1DB9F71347BB}" presName="accent_4" presStyleCnt="0"/>
      <dgm:spPr/>
    </dgm:pt>
    <dgm:pt modelId="{0703372C-A187-4A79-BA47-DA871FC26C4D}" type="pres">
      <dgm:prSet presAssocID="{66E0E274-33DB-4E0D-98BE-1DB9F71347BB}" presName="accentRepeatNode" presStyleLbl="solidFgAcc1" presStyleIdx="3" presStyleCnt="6"/>
      <dgm:spPr/>
    </dgm:pt>
    <dgm:pt modelId="{C3D62C9F-1D82-4F76-8C91-98323C4329C8}" type="pres">
      <dgm:prSet presAssocID="{2272D185-23F1-40B7-8E61-0C6763669BF2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D5B7-09EA-4A1C-8F99-3A3A248669F8}" type="pres">
      <dgm:prSet presAssocID="{2272D185-23F1-40B7-8E61-0C6763669BF2}" presName="accent_5" presStyleCnt="0"/>
      <dgm:spPr/>
    </dgm:pt>
    <dgm:pt modelId="{62F123B0-06D7-45BC-9C07-39CCC3981A15}" type="pres">
      <dgm:prSet presAssocID="{2272D185-23F1-40B7-8E61-0C6763669BF2}" presName="accentRepeatNode" presStyleLbl="solidFgAcc1" presStyleIdx="4" presStyleCnt="6"/>
      <dgm:spPr/>
    </dgm:pt>
    <dgm:pt modelId="{23CEA48D-460F-41D5-9681-A0C43EF2193B}" type="pres">
      <dgm:prSet presAssocID="{357B1942-F64D-4CC4-8D73-F0964F4624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F729A-59A5-4D53-A0CC-730B335C8E0E}" type="pres">
      <dgm:prSet presAssocID="{357B1942-F64D-4CC4-8D73-F0964F462448}" presName="accent_6" presStyleCnt="0"/>
      <dgm:spPr/>
    </dgm:pt>
    <dgm:pt modelId="{24D395D7-FF84-4773-848F-4BA960DAC714}" type="pres">
      <dgm:prSet presAssocID="{357B1942-F64D-4CC4-8D73-F0964F462448}" presName="accentRepeatNode" presStyleLbl="solidFgAcc1" presStyleIdx="5" presStyleCnt="6"/>
      <dgm:spPr/>
    </dgm:pt>
  </dgm:ptLst>
  <dgm:cxnLst>
    <dgm:cxn modelId="{3E703065-8E37-4B92-9C84-9435B4333654}" type="presOf" srcId="{66E0E274-33DB-4E0D-98BE-1DB9F71347BB}" destId="{3F5208AC-3DDA-4F19-9CA6-79DBDA860CB8}" srcOrd="0" destOrd="0" presId="urn:microsoft.com/office/officeart/2008/layout/VerticalCurvedList"/>
    <dgm:cxn modelId="{CA59CC4D-80C0-436B-A633-EAE69E1E064F}" type="presOf" srcId="{357B1942-F64D-4CC4-8D73-F0964F462448}" destId="{23CEA48D-460F-41D5-9681-A0C43EF2193B}" srcOrd="0" destOrd="0" presId="urn:microsoft.com/office/officeart/2008/layout/VerticalCurvedList"/>
    <dgm:cxn modelId="{B0C00664-F3A7-4511-A604-1C311AD493B7}" srcId="{CA933988-A218-4B95-8015-05F0B623F0BD}" destId="{544BF47C-D3A7-4056-AC8B-DA9BD3923D1D}" srcOrd="2" destOrd="0" parTransId="{B96D5329-6F8E-4AD6-AD42-8F523FB16859}" sibTransId="{50C1F953-B6D2-4911-B50C-8DB48E302240}"/>
    <dgm:cxn modelId="{1E52805A-7D9F-4B50-B252-F82A1D14D82B}" srcId="{CA933988-A218-4B95-8015-05F0B623F0BD}" destId="{2272D185-23F1-40B7-8E61-0C6763669BF2}" srcOrd="4" destOrd="0" parTransId="{24BF1B50-89DB-4DE8-85D8-40F2B0C403D0}" sibTransId="{FF42FD70-2109-4F49-B4A4-76E5B53A439F}"/>
    <dgm:cxn modelId="{958F8E60-5D8D-41A5-B0D2-F60D499B632E}" srcId="{CA933988-A218-4B95-8015-05F0B623F0BD}" destId="{66E0E274-33DB-4E0D-98BE-1DB9F71347BB}" srcOrd="3" destOrd="0" parTransId="{8579934B-858B-4455-87A2-9B12000B47FD}" sibTransId="{96620EED-9D70-4895-805B-0E3CBFC638A1}"/>
    <dgm:cxn modelId="{A03CD4BC-820D-4BB7-B6A7-EC25DC5151EB}" type="presOf" srcId="{C6C1B0F0-C08A-4FC2-9D3C-F59AE81A76EE}" destId="{A153D6C3-8A7F-4D7D-84AF-87DBEB6CD630}" srcOrd="0" destOrd="0" presId="urn:microsoft.com/office/officeart/2008/layout/VerticalCurvedList"/>
    <dgm:cxn modelId="{0F08F348-84BF-450E-BD13-0F2CA7549D8A}" srcId="{CA933988-A218-4B95-8015-05F0B623F0BD}" destId="{DCE39A20-E939-46EF-AE78-C9D3C44F3A9D}" srcOrd="0" destOrd="0" parTransId="{1B6F87BE-D9E5-4E8D-846A-D1978044A241}" sibTransId="{C6C1B0F0-C08A-4FC2-9D3C-F59AE81A76EE}"/>
    <dgm:cxn modelId="{6C9CD900-F86E-4550-A63E-5A48002275A9}" srcId="{CA933988-A218-4B95-8015-05F0B623F0BD}" destId="{396AB3E4-0669-43E7-BE6A-8A229C7CF5DD}" srcOrd="1" destOrd="0" parTransId="{C5D0C2BC-175D-4505-8A0A-8345B58C1492}" sibTransId="{3AFAFFE3-0550-4ABC-B06D-368F2F21C9D6}"/>
    <dgm:cxn modelId="{DCFF3689-6821-4E55-95C2-93174C673ABA}" type="presOf" srcId="{2272D185-23F1-40B7-8E61-0C6763669BF2}" destId="{C3D62C9F-1D82-4F76-8C91-98323C4329C8}" srcOrd="0" destOrd="0" presId="urn:microsoft.com/office/officeart/2008/layout/VerticalCurvedList"/>
    <dgm:cxn modelId="{C4AF0123-3453-4E3A-8D6F-B26D97DE07FB}" type="presOf" srcId="{544BF47C-D3A7-4056-AC8B-DA9BD3923D1D}" destId="{B5C82AFF-0BE6-4EB0-BB8D-FE1285924C86}" srcOrd="0" destOrd="0" presId="urn:microsoft.com/office/officeart/2008/layout/VerticalCurvedList"/>
    <dgm:cxn modelId="{3D378B40-0E08-4B5E-ABC1-828782E79F5A}" srcId="{CA933988-A218-4B95-8015-05F0B623F0BD}" destId="{357B1942-F64D-4CC4-8D73-F0964F462448}" srcOrd="5" destOrd="0" parTransId="{E4E0C3A4-0B29-44E6-91DB-B11F3B2B7DFB}" sibTransId="{C5FD64C2-4DB2-4E2F-8E2C-876A8DFAAA25}"/>
    <dgm:cxn modelId="{FC3FE4C5-D17C-4074-86BB-3FCDA7393D2B}" type="presOf" srcId="{DCE39A20-E939-46EF-AE78-C9D3C44F3A9D}" destId="{5ABE0B54-408F-4407-9179-30E730252E16}" srcOrd="0" destOrd="0" presId="urn:microsoft.com/office/officeart/2008/layout/VerticalCurvedList"/>
    <dgm:cxn modelId="{3B1AB4A7-F87F-4AAA-9AAB-69725DB8BF69}" type="presOf" srcId="{CA933988-A218-4B95-8015-05F0B623F0BD}" destId="{8E0C5567-0DEE-4099-92A4-0BCA55F6AEA5}" srcOrd="0" destOrd="0" presId="urn:microsoft.com/office/officeart/2008/layout/VerticalCurvedList"/>
    <dgm:cxn modelId="{4C7E39AE-92FB-4D32-A09E-870982A25393}" type="presOf" srcId="{396AB3E4-0669-43E7-BE6A-8A229C7CF5DD}" destId="{87154E6A-D547-4C76-89BE-8CD29B8B1FE2}" srcOrd="0" destOrd="0" presId="urn:microsoft.com/office/officeart/2008/layout/VerticalCurvedList"/>
    <dgm:cxn modelId="{2F3FCA0B-3FFD-4C99-8501-035CC6D059DC}" type="presParOf" srcId="{8E0C5567-0DEE-4099-92A4-0BCA55F6AEA5}" destId="{DD0D8E40-78EB-4314-91FD-9FA49DF946DC}" srcOrd="0" destOrd="0" presId="urn:microsoft.com/office/officeart/2008/layout/VerticalCurvedList"/>
    <dgm:cxn modelId="{98CFF9C5-F47A-4F31-AAE9-37F07FAFBD95}" type="presParOf" srcId="{DD0D8E40-78EB-4314-91FD-9FA49DF946DC}" destId="{88BF5FBE-F1F9-4892-A6C2-869975D40530}" srcOrd="0" destOrd="0" presId="urn:microsoft.com/office/officeart/2008/layout/VerticalCurvedList"/>
    <dgm:cxn modelId="{4ADC4E84-3051-45FE-9831-C35724A385BC}" type="presParOf" srcId="{88BF5FBE-F1F9-4892-A6C2-869975D40530}" destId="{1524AD2F-FB73-4DC4-A848-5065A59B444D}" srcOrd="0" destOrd="0" presId="urn:microsoft.com/office/officeart/2008/layout/VerticalCurvedList"/>
    <dgm:cxn modelId="{7C7D4246-003B-442B-BB9F-37D78A0261E5}" type="presParOf" srcId="{88BF5FBE-F1F9-4892-A6C2-869975D40530}" destId="{A153D6C3-8A7F-4D7D-84AF-87DBEB6CD630}" srcOrd="1" destOrd="0" presId="urn:microsoft.com/office/officeart/2008/layout/VerticalCurvedList"/>
    <dgm:cxn modelId="{6AA3111E-0B55-4D1A-B8D8-B7860E137B21}" type="presParOf" srcId="{88BF5FBE-F1F9-4892-A6C2-869975D40530}" destId="{37D66D5A-D7E1-4637-9DDF-A974E108047F}" srcOrd="2" destOrd="0" presId="urn:microsoft.com/office/officeart/2008/layout/VerticalCurvedList"/>
    <dgm:cxn modelId="{8869DE09-F95C-4A67-A517-003EB72D99D7}" type="presParOf" srcId="{88BF5FBE-F1F9-4892-A6C2-869975D40530}" destId="{A12DDEC8-5BC6-4F53-9E31-1880337C127C}" srcOrd="3" destOrd="0" presId="urn:microsoft.com/office/officeart/2008/layout/VerticalCurvedList"/>
    <dgm:cxn modelId="{FCB3B161-354B-4D2F-B845-4CECC8813E9E}" type="presParOf" srcId="{DD0D8E40-78EB-4314-91FD-9FA49DF946DC}" destId="{5ABE0B54-408F-4407-9179-30E730252E16}" srcOrd="1" destOrd="0" presId="urn:microsoft.com/office/officeart/2008/layout/VerticalCurvedList"/>
    <dgm:cxn modelId="{2537BC5A-4F48-4D7B-8874-B7205DE1A3FB}" type="presParOf" srcId="{DD0D8E40-78EB-4314-91FD-9FA49DF946DC}" destId="{9150081C-0F03-4467-A5E0-EAE450BFC1B9}" srcOrd="2" destOrd="0" presId="urn:microsoft.com/office/officeart/2008/layout/VerticalCurvedList"/>
    <dgm:cxn modelId="{E515C448-B38A-41CA-8415-98A157779F75}" type="presParOf" srcId="{9150081C-0F03-4467-A5E0-EAE450BFC1B9}" destId="{F6E8794D-C872-48F0-A950-0CA83352CFF9}" srcOrd="0" destOrd="0" presId="urn:microsoft.com/office/officeart/2008/layout/VerticalCurvedList"/>
    <dgm:cxn modelId="{56D11222-EDA3-4A4A-8496-05027D79DA0D}" type="presParOf" srcId="{DD0D8E40-78EB-4314-91FD-9FA49DF946DC}" destId="{87154E6A-D547-4C76-89BE-8CD29B8B1FE2}" srcOrd="3" destOrd="0" presId="urn:microsoft.com/office/officeart/2008/layout/VerticalCurvedList"/>
    <dgm:cxn modelId="{06138A54-9319-4244-8555-74C735AC964F}" type="presParOf" srcId="{DD0D8E40-78EB-4314-91FD-9FA49DF946DC}" destId="{03554F03-238A-4CD1-99D1-47C4A4954831}" srcOrd="4" destOrd="0" presId="urn:microsoft.com/office/officeart/2008/layout/VerticalCurvedList"/>
    <dgm:cxn modelId="{73B76A7A-5049-4807-BD9D-A68CCC131B08}" type="presParOf" srcId="{03554F03-238A-4CD1-99D1-47C4A4954831}" destId="{522968D9-0B8C-4A64-869F-A5A30AF183CC}" srcOrd="0" destOrd="0" presId="urn:microsoft.com/office/officeart/2008/layout/VerticalCurvedList"/>
    <dgm:cxn modelId="{080D8A29-323B-4D88-AFFF-BD92DA0D2504}" type="presParOf" srcId="{DD0D8E40-78EB-4314-91FD-9FA49DF946DC}" destId="{B5C82AFF-0BE6-4EB0-BB8D-FE1285924C86}" srcOrd="5" destOrd="0" presId="urn:microsoft.com/office/officeart/2008/layout/VerticalCurvedList"/>
    <dgm:cxn modelId="{EF5F5414-6D79-4099-896F-106C72A9F787}" type="presParOf" srcId="{DD0D8E40-78EB-4314-91FD-9FA49DF946DC}" destId="{F7136390-87F4-47AD-ADC0-0E8F7F725008}" srcOrd="6" destOrd="0" presId="urn:microsoft.com/office/officeart/2008/layout/VerticalCurvedList"/>
    <dgm:cxn modelId="{8CC2E310-E1B2-4224-A6FB-810DB5278417}" type="presParOf" srcId="{F7136390-87F4-47AD-ADC0-0E8F7F725008}" destId="{449586D2-3260-457F-B299-1736AF5DBD38}" srcOrd="0" destOrd="0" presId="urn:microsoft.com/office/officeart/2008/layout/VerticalCurvedList"/>
    <dgm:cxn modelId="{33E308AE-793C-45E5-A8F4-C7B8D7A3BC83}" type="presParOf" srcId="{DD0D8E40-78EB-4314-91FD-9FA49DF946DC}" destId="{3F5208AC-3DDA-4F19-9CA6-79DBDA860CB8}" srcOrd="7" destOrd="0" presId="urn:microsoft.com/office/officeart/2008/layout/VerticalCurvedList"/>
    <dgm:cxn modelId="{A989123E-F909-4218-8FD3-DD0A14D75FF3}" type="presParOf" srcId="{DD0D8E40-78EB-4314-91FD-9FA49DF946DC}" destId="{8A827FA8-1426-4E70-96F5-EBFBA32962EE}" srcOrd="8" destOrd="0" presId="urn:microsoft.com/office/officeart/2008/layout/VerticalCurvedList"/>
    <dgm:cxn modelId="{B5278250-FB15-42A3-9783-E5FDDF3B8EB8}" type="presParOf" srcId="{8A827FA8-1426-4E70-96F5-EBFBA32962EE}" destId="{0703372C-A187-4A79-BA47-DA871FC26C4D}" srcOrd="0" destOrd="0" presId="urn:microsoft.com/office/officeart/2008/layout/VerticalCurvedList"/>
    <dgm:cxn modelId="{EB1D896F-256A-4A03-ADD8-6CF31F2A2B1C}" type="presParOf" srcId="{DD0D8E40-78EB-4314-91FD-9FA49DF946DC}" destId="{C3D62C9F-1D82-4F76-8C91-98323C4329C8}" srcOrd="9" destOrd="0" presId="urn:microsoft.com/office/officeart/2008/layout/VerticalCurvedList"/>
    <dgm:cxn modelId="{AF350139-9821-48FA-A02F-4C0E848F2186}" type="presParOf" srcId="{DD0D8E40-78EB-4314-91FD-9FA49DF946DC}" destId="{3C97D5B7-09EA-4A1C-8F99-3A3A248669F8}" srcOrd="10" destOrd="0" presId="urn:microsoft.com/office/officeart/2008/layout/VerticalCurvedList"/>
    <dgm:cxn modelId="{E205F80E-D843-4D28-8440-FE672685A3EA}" type="presParOf" srcId="{3C97D5B7-09EA-4A1C-8F99-3A3A248669F8}" destId="{62F123B0-06D7-45BC-9C07-39CCC3981A15}" srcOrd="0" destOrd="0" presId="urn:microsoft.com/office/officeart/2008/layout/VerticalCurvedList"/>
    <dgm:cxn modelId="{278D70F8-217B-40B6-9C49-92669E9CD582}" type="presParOf" srcId="{DD0D8E40-78EB-4314-91FD-9FA49DF946DC}" destId="{23CEA48D-460F-41D5-9681-A0C43EF2193B}" srcOrd="11" destOrd="0" presId="urn:microsoft.com/office/officeart/2008/layout/VerticalCurvedList"/>
    <dgm:cxn modelId="{C8346603-ABC3-440A-996E-F6486E492EF3}" type="presParOf" srcId="{DD0D8E40-78EB-4314-91FD-9FA49DF946DC}" destId="{BCBF729A-59A5-4D53-A0CC-730B335C8E0E}" srcOrd="12" destOrd="0" presId="urn:microsoft.com/office/officeart/2008/layout/VerticalCurvedList"/>
    <dgm:cxn modelId="{1AEAF73B-1678-42E6-8A44-EE06E72D52A7}" type="presParOf" srcId="{BCBF729A-59A5-4D53-A0CC-730B335C8E0E}" destId="{24D395D7-FF84-4773-848F-4BA960DAC7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Search</a:t>
          </a:r>
          <a:endParaRPr lang="en-GB" b="1" dirty="0">
            <a:solidFill>
              <a:srgbClr val="FFFF00"/>
            </a:solidFill>
          </a:endParaRPr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Smart </a:t>
          </a:r>
        </a:p>
        <a:p>
          <a:r>
            <a:rPr lang="en-US" b="1" dirty="0" smtClean="0">
              <a:solidFill>
                <a:srgbClr val="FFFF00"/>
              </a:solidFill>
            </a:rPr>
            <a:t>Compare</a:t>
          </a:r>
          <a:endParaRPr lang="en-GB" b="1" dirty="0">
            <a:solidFill>
              <a:srgbClr val="FFFF00"/>
            </a:solidFill>
          </a:endParaRPr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Recommend</a:t>
          </a:r>
        </a:p>
        <a:p>
          <a:r>
            <a:rPr lang="en-US" b="1" dirty="0" smtClean="0">
              <a:solidFill>
                <a:srgbClr val="FFFF00"/>
              </a:solidFill>
            </a:rPr>
            <a:t>Product</a:t>
          </a:r>
          <a:endParaRPr lang="en-GB" b="1" dirty="0">
            <a:solidFill>
              <a:srgbClr val="FFFF00"/>
            </a:solidFill>
          </a:endParaRPr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Suggestion</a:t>
          </a:r>
          <a:endParaRPr lang="en-GB" b="1" dirty="0">
            <a:solidFill>
              <a:srgbClr val="FFFF00"/>
            </a:solidFill>
          </a:endParaRPr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Import Excel</a:t>
          </a:r>
          <a:endParaRPr lang="en-GB" b="1" dirty="0">
            <a:solidFill>
              <a:srgbClr val="FFFF00"/>
            </a:solidFill>
          </a:endParaRPr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Get data from web</a:t>
          </a:r>
          <a:endParaRPr lang="en-GB" b="1" dirty="0">
            <a:solidFill>
              <a:srgbClr val="FFFF00"/>
            </a:solidFill>
          </a:endParaRPr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Training System</a:t>
          </a:r>
        </a:p>
        <a:p>
          <a:endParaRPr lang="en-GB" b="1" dirty="0">
            <a:solidFill>
              <a:srgbClr val="FFFF00"/>
            </a:solidFill>
          </a:endParaRPr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3" presStyleCnt="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E60E92-E0BF-4B91-B81B-08D59E85473C}" type="pres">
      <dgm:prSet presAssocID="{066302B2-E89D-448F-B700-E2FFB34D15C9}" presName="sibTrans" presStyleLbl="sibTrans2D1" presStyleIdx="0" presStyleCnt="0"/>
      <dgm:spPr/>
      <dgm:t>
        <a:bodyPr/>
        <a:lstStyle/>
        <a:p>
          <a:endParaRPr lang="en-GB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 custLinFactNeighborX="-7287" custLinFactNeighborY="-338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F8F598C-4780-4386-A64F-E7642D87BF2D}" type="presOf" srcId="{12F4197F-58D0-4E5A-BE66-7777118A1034}" destId="{41EB32D3-93EB-4FAE-B4A4-4D1F97FDDD3C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B53CEBD-C06F-429D-810F-AB87682101CE}" type="presOf" srcId="{04AD746E-8E68-4392-9A62-A2FC85A9D0C5}" destId="{50032E18-2E0A-4D65-A348-2C9C3E9B8328}" srcOrd="0" destOrd="0" presId="urn:microsoft.com/office/officeart/2005/8/layout/pList1"/>
    <dgm:cxn modelId="{21AAEE3E-FA4F-4101-AC50-049AEBF7013B}" type="presOf" srcId="{C8464284-228C-4A68-B873-0718032E1E61}" destId="{AB026361-32AF-4200-8E3C-B6BC87A0F3C1}" srcOrd="0" destOrd="0" presId="urn:microsoft.com/office/officeart/2005/8/layout/pList1"/>
    <dgm:cxn modelId="{4A0DA291-346E-4BBA-9E92-D7DACA693400}" srcId="{494D11BF-2D98-4173-BACD-F1000D645904}" destId="{EB8E2426-CD8C-4827-8D73-43780F26B096}" srcOrd="3" destOrd="0" parTransId="{3BA39F35-25FE-4772-8E4B-7C8C6FC50D1B}" sibTransId="{066302B2-E89D-448F-B700-E2FFB34D15C9}"/>
    <dgm:cxn modelId="{13B8E24B-5C55-4E5C-ACCC-3260E5452F91}" type="presOf" srcId="{494D11BF-2D98-4173-BACD-F1000D645904}" destId="{E9CC8302-00BD-4FDD-BBB3-EFB1ABC4C93C}" srcOrd="0" destOrd="0" presId="urn:microsoft.com/office/officeart/2005/8/layout/pList1"/>
    <dgm:cxn modelId="{A691F81C-D545-4178-A813-96F49436DDCB}" type="presOf" srcId="{B16AD185-1391-4E39-9BAF-A732DB967608}" destId="{E88444CE-513E-46DB-98BB-1DE2BC38E1BB}" srcOrd="0" destOrd="0" presId="urn:microsoft.com/office/officeart/2005/8/layout/pList1"/>
    <dgm:cxn modelId="{B66BB06E-0B99-4820-861B-0A7ABEB3BD9B}" type="presOf" srcId="{64806512-A352-4211-9C17-EDDF656FF7A5}" destId="{204C423E-AF9B-4804-A15C-59E7B5F55A52}" srcOrd="0" destOrd="0" presId="urn:microsoft.com/office/officeart/2005/8/layout/pList1"/>
    <dgm:cxn modelId="{7988DC6F-40D0-490F-AFD3-9C2A4A954941}" type="presOf" srcId="{74753ABF-0F1C-41F7-A0EA-534D9E890088}" destId="{94E030C4-E9DF-4330-8488-9C7EEDE89341}" srcOrd="0" destOrd="0" presId="urn:microsoft.com/office/officeart/2005/8/layout/pList1"/>
    <dgm:cxn modelId="{84088722-966F-40DB-9C1B-8083CB13BE24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AD1589E7-7F93-4255-A0F6-09BE803BB449}" type="presOf" srcId="{EB8E2426-CD8C-4827-8D73-43780F26B096}" destId="{53025DAB-3932-4FE1-BFF4-ED1A6BFC410C}" srcOrd="0" destOrd="0" presId="urn:microsoft.com/office/officeart/2005/8/layout/pList1"/>
    <dgm:cxn modelId="{B0F96001-1413-408F-9BA5-EEE73C558C1A}" type="presOf" srcId="{718C467A-847A-4B70-BBBD-A1F0C172C58F}" destId="{0DA19ACC-408E-4451-802F-CB6DD2B511B0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EC0DC11F-422C-4340-8115-A35CF2E340CD}" type="presOf" srcId="{6D5C9105-0581-4715-9FD1-70D5A8D11C9C}" destId="{FC755826-ECAD-4F40-B435-FEBA5291562C}" srcOrd="0" destOrd="0" presId="urn:microsoft.com/office/officeart/2005/8/layout/pList1"/>
    <dgm:cxn modelId="{29F88701-7C5B-49E1-83F9-D46A84FA0C96}" type="presOf" srcId="{A0A1B041-A31A-4702-95A8-C00F0C40F985}" destId="{BE11028A-865E-4681-AC0B-7E4B8FB4A1B8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C6D161D-A20B-46EC-B956-D8A64B7C4373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E223BD1D-FA1D-45EB-B029-78AFFC0C3491}" srcId="{494D11BF-2D98-4173-BACD-F1000D645904}" destId="{718C467A-847A-4B70-BBBD-A1F0C172C58F}" srcOrd="6" destOrd="0" parTransId="{F9006E65-1DF8-485B-BE60-10465CF9C0C6}" sibTransId="{29D0DBE8-8877-4EE0-8982-49B95F362E57}"/>
    <dgm:cxn modelId="{27C3F189-2EAF-4F30-9090-A5D4869E94C2}" type="presOf" srcId="{066302B2-E89D-448F-B700-E2FFB34D15C9}" destId="{AAE60E92-E0BF-4B91-B81B-08D59E85473C}" srcOrd="0" destOrd="0" presId="urn:microsoft.com/office/officeart/2005/8/layout/pList1"/>
    <dgm:cxn modelId="{6A92BA72-6D39-48EA-9C7A-EA8747F6492E}" type="presParOf" srcId="{E9CC8302-00BD-4FDD-BBB3-EFB1ABC4C93C}" destId="{8BB36275-E7F0-4A62-8059-5368D93228A2}" srcOrd="0" destOrd="0" presId="urn:microsoft.com/office/officeart/2005/8/layout/pList1"/>
    <dgm:cxn modelId="{AE8641F3-9BFF-46DC-907D-8DE50D93C283}" type="presParOf" srcId="{8BB36275-E7F0-4A62-8059-5368D93228A2}" destId="{38D94112-4B62-4450-BAB0-6C010E898920}" srcOrd="0" destOrd="0" presId="urn:microsoft.com/office/officeart/2005/8/layout/pList1"/>
    <dgm:cxn modelId="{B982B00A-06E7-46BF-9811-48D8B2B6B8F2}" type="presParOf" srcId="{8BB36275-E7F0-4A62-8059-5368D93228A2}" destId="{50032E18-2E0A-4D65-A348-2C9C3E9B8328}" srcOrd="1" destOrd="0" presId="urn:microsoft.com/office/officeart/2005/8/layout/pList1"/>
    <dgm:cxn modelId="{A879F073-8B7F-40B2-870D-56F322B744F8}" type="presParOf" srcId="{E9CC8302-00BD-4FDD-BBB3-EFB1ABC4C93C}" destId="{FC755826-ECAD-4F40-B435-FEBA5291562C}" srcOrd="1" destOrd="0" presId="urn:microsoft.com/office/officeart/2005/8/layout/pList1"/>
    <dgm:cxn modelId="{1524A1BD-FD8D-4ADF-B258-9AD6275A759A}" type="presParOf" srcId="{E9CC8302-00BD-4FDD-BBB3-EFB1ABC4C93C}" destId="{5F1E0AA5-3E18-4D8E-9B0A-B3CCC142EC1C}" srcOrd="2" destOrd="0" presId="urn:microsoft.com/office/officeart/2005/8/layout/pList1"/>
    <dgm:cxn modelId="{E636A5D2-D680-4D08-9A57-858EE580D4D2}" type="presParOf" srcId="{5F1E0AA5-3E18-4D8E-9B0A-B3CCC142EC1C}" destId="{36FAAB07-1BD4-42B4-8036-62B0F623ED4C}" srcOrd="0" destOrd="0" presId="urn:microsoft.com/office/officeart/2005/8/layout/pList1"/>
    <dgm:cxn modelId="{3E84E3A5-6059-49BD-86CA-9C1DD65A7F0E}" type="presParOf" srcId="{5F1E0AA5-3E18-4D8E-9B0A-B3CCC142EC1C}" destId="{AB026361-32AF-4200-8E3C-B6BC87A0F3C1}" srcOrd="1" destOrd="0" presId="urn:microsoft.com/office/officeart/2005/8/layout/pList1"/>
    <dgm:cxn modelId="{09E97B50-6234-4C08-8A5C-F0BC4EBF7B23}" type="presParOf" srcId="{E9CC8302-00BD-4FDD-BBB3-EFB1ABC4C93C}" destId="{94E030C4-E9DF-4330-8488-9C7EEDE89341}" srcOrd="3" destOrd="0" presId="urn:microsoft.com/office/officeart/2005/8/layout/pList1"/>
    <dgm:cxn modelId="{13E0533F-11AF-4100-9922-EE8035AADAED}" type="presParOf" srcId="{E9CC8302-00BD-4FDD-BBB3-EFB1ABC4C93C}" destId="{742F499D-E874-47BF-B42F-0CE2A0FAE01D}" srcOrd="4" destOrd="0" presId="urn:microsoft.com/office/officeart/2005/8/layout/pList1"/>
    <dgm:cxn modelId="{5D513281-C26E-4B66-8A48-AF505204AB4D}" type="presParOf" srcId="{742F499D-E874-47BF-B42F-0CE2A0FAE01D}" destId="{DB4DFF25-2111-49EB-BC56-4ACC6D2E3C4A}" srcOrd="0" destOrd="0" presId="urn:microsoft.com/office/officeart/2005/8/layout/pList1"/>
    <dgm:cxn modelId="{184CE293-866A-42C9-9803-FBFE1A751462}" type="presParOf" srcId="{742F499D-E874-47BF-B42F-0CE2A0FAE01D}" destId="{E88444CE-513E-46DB-98BB-1DE2BC38E1BB}" srcOrd="1" destOrd="0" presId="urn:microsoft.com/office/officeart/2005/8/layout/pList1"/>
    <dgm:cxn modelId="{A6692137-74D3-404D-B762-3914F0F5B647}" type="presParOf" srcId="{E9CC8302-00BD-4FDD-BBB3-EFB1ABC4C93C}" destId="{B757D4AA-FA2C-4215-8650-9A3D2455F1DC}" srcOrd="5" destOrd="0" presId="urn:microsoft.com/office/officeart/2005/8/layout/pList1"/>
    <dgm:cxn modelId="{E8C89EF6-1ADC-4B0D-B491-0ECB7F9BA958}" type="presParOf" srcId="{E9CC8302-00BD-4FDD-BBB3-EFB1ABC4C93C}" destId="{A20DB61A-BD55-4719-AB15-EA00437C7B9E}" srcOrd="6" destOrd="0" presId="urn:microsoft.com/office/officeart/2005/8/layout/pList1"/>
    <dgm:cxn modelId="{5CE35394-E4EE-45ED-8DC3-B58A2C6ABA5B}" type="presParOf" srcId="{A20DB61A-BD55-4719-AB15-EA00437C7B9E}" destId="{D32F9B4B-9249-48AA-963E-5BA76F4128CB}" srcOrd="0" destOrd="0" presId="urn:microsoft.com/office/officeart/2005/8/layout/pList1"/>
    <dgm:cxn modelId="{D0302B52-D76D-4D78-925E-0D8C542D897B}" type="presParOf" srcId="{A20DB61A-BD55-4719-AB15-EA00437C7B9E}" destId="{53025DAB-3932-4FE1-BFF4-ED1A6BFC410C}" srcOrd="1" destOrd="0" presId="urn:microsoft.com/office/officeart/2005/8/layout/pList1"/>
    <dgm:cxn modelId="{F250A38B-0D54-40A3-B12E-B8A9D6BCB02C}" type="presParOf" srcId="{E9CC8302-00BD-4FDD-BBB3-EFB1ABC4C93C}" destId="{AAE60E92-E0BF-4B91-B81B-08D59E85473C}" srcOrd="7" destOrd="0" presId="urn:microsoft.com/office/officeart/2005/8/layout/pList1"/>
    <dgm:cxn modelId="{DAA7C321-D3DB-402B-9C71-6DC0F26E44CE}" type="presParOf" srcId="{E9CC8302-00BD-4FDD-BBB3-EFB1ABC4C93C}" destId="{9E92DAB2-612C-446B-B2AF-22AEB9B1AF59}" srcOrd="8" destOrd="0" presId="urn:microsoft.com/office/officeart/2005/8/layout/pList1"/>
    <dgm:cxn modelId="{EF21A13B-CDC4-4CD3-B226-063A49581EA4}" type="presParOf" srcId="{9E92DAB2-612C-446B-B2AF-22AEB9B1AF59}" destId="{42108F33-182C-4014-975C-104417C9CEFC}" srcOrd="0" destOrd="0" presId="urn:microsoft.com/office/officeart/2005/8/layout/pList1"/>
    <dgm:cxn modelId="{95A58909-342C-41CE-9DC4-755CCE6622A1}" type="presParOf" srcId="{9E92DAB2-612C-446B-B2AF-22AEB9B1AF59}" destId="{8ABD6398-AAB5-46D3-9A57-5E4F4E5ECD95}" srcOrd="1" destOrd="0" presId="urn:microsoft.com/office/officeart/2005/8/layout/pList1"/>
    <dgm:cxn modelId="{8C22A75D-E835-4608-BB2A-326A431F2AE3}" type="presParOf" srcId="{E9CC8302-00BD-4FDD-BBB3-EFB1ABC4C93C}" destId="{41EB32D3-93EB-4FAE-B4A4-4D1F97FDDD3C}" srcOrd="9" destOrd="0" presId="urn:microsoft.com/office/officeart/2005/8/layout/pList1"/>
    <dgm:cxn modelId="{2FE0E301-027C-4CDA-8ABC-700706FBF996}" type="presParOf" srcId="{E9CC8302-00BD-4FDD-BBB3-EFB1ABC4C93C}" destId="{5B9D3B1C-667F-4852-B43C-13576FDA0E27}" srcOrd="10" destOrd="0" presId="urn:microsoft.com/office/officeart/2005/8/layout/pList1"/>
    <dgm:cxn modelId="{A6B7B16A-CBE3-4A17-98C2-C27E12677C84}" type="presParOf" srcId="{5B9D3B1C-667F-4852-B43C-13576FDA0E27}" destId="{ACFFC79F-FF22-4C66-8CFB-521103AF6147}" srcOrd="0" destOrd="0" presId="urn:microsoft.com/office/officeart/2005/8/layout/pList1"/>
    <dgm:cxn modelId="{8A5A86C5-28A2-4B33-99AD-DF6911D4BD8B}" type="presParOf" srcId="{5B9D3B1C-667F-4852-B43C-13576FDA0E27}" destId="{204C423E-AF9B-4804-A15C-59E7B5F55A52}" srcOrd="1" destOrd="0" presId="urn:microsoft.com/office/officeart/2005/8/layout/pList1"/>
    <dgm:cxn modelId="{E63DD3AB-F3FD-443F-B869-AD066B7886AB}" type="presParOf" srcId="{E9CC8302-00BD-4FDD-BBB3-EFB1ABC4C93C}" destId="{BE11028A-865E-4681-AC0B-7E4B8FB4A1B8}" srcOrd="11" destOrd="0" presId="urn:microsoft.com/office/officeart/2005/8/layout/pList1"/>
    <dgm:cxn modelId="{1B4B5851-F040-4D22-A198-A0530446417C}" type="presParOf" srcId="{E9CC8302-00BD-4FDD-BBB3-EFB1ABC4C93C}" destId="{70F74CA5-9F6A-4B7A-9221-F4AD7AAC9A13}" srcOrd="12" destOrd="0" presId="urn:microsoft.com/office/officeart/2005/8/layout/pList1"/>
    <dgm:cxn modelId="{0E958AC6-CB33-4FF6-A479-D46708C4845A}" type="presParOf" srcId="{70F74CA5-9F6A-4B7A-9221-F4AD7AAC9A13}" destId="{B77A94D5-558B-4298-8C2F-665637DEF3C5}" srcOrd="0" destOrd="0" presId="urn:microsoft.com/office/officeart/2005/8/layout/pList1"/>
    <dgm:cxn modelId="{22C168D0-C026-4831-83DE-FC23FBA4E1EB}" type="presParOf" srcId="{70F74CA5-9F6A-4B7A-9221-F4AD7AAC9A13}" destId="{0DA19ACC-408E-4451-802F-CB6DD2B511B0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239D0-B0ED-4E4A-82F5-01D8DC8ABAAF}" type="doc">
      <dgm:prSet loTypeId="urn:microsoft.com/office/officeart/2005/8/layout/lProcess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EB096-BD62-4331-83DC-7CBE89183580}">
      <dgm:prSet phldrT="[Text]"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0231F6CA-F48D-432B-A8A7-03A9FFC95EE5}" type="parTrans" cxnId="{AF377CF3-57A1-4FB2-ACB6-E6917E4564F3}">
      <dgm:prSet/>
      <dgm:spPr/>
      <dgm:t>
        <a:bodyPr/>
        <a:lstStyle/>
        <a:p>
          <a:endParaRPr lang="en-US"/>
        </a:p>
      </dgm:t>
    </dgm:pt>
    <dgm:pt modelId="{90B9C527-9E8C-450B-9E68-49437B7AD9DE}" type="sibTrans" cxnId="{AF377CF3-57A1-4FB2-ACB6-E6917E4564F3}">
      <dgm:prSet/>
      <dgm:spPr/>
      <dgm:t>
        <a:bodyPr/>
        <a:lstStyle/>
        <a:p>
          <a:endParaRPr lang="en-US"/>
        </a:p>
      </dgm:t>
    </dgm:pt>
    <dgm:pt modelId="{AE19E3ED-311B-476E-816F-7EA00F3A6541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Suggestion</a:t>
          </a:r>
          <a:endParaRPr lang="en-US" b="1" dirty="0">
            <a:solidFill>
              <a:srgbClr val="1D208F"/>
            </a:solidFill>
          </a:endParaRPr>
        </a:p>
      </dgm:t>
    </dgm:pt>
    <dgm:pt modelId="{34D264E8-8DF6-40D3-8AD4-7960ACCC3F50}" type="parTrans" cxnId="{1608A2AE-B7C6-4859-817D-48DE11174C3F}">
      <dgm:prSet/>
      <dgm:spPr/>
      <dgm:t>
        <a:bodyPr/>
        <a:lstStyle/>
        <a:p>
          <a:endParaRPr lang="en-US"/>
        </a:p>
      </dgm:t>
    </dgm:pt>
    <dgm:pt modelId="{F48B120F-DBC8-49F5-9C58-9FBDFBE32905}" type="sibTrans" cxnId="{1608A2AE-B7C6-4859-817D-48DE11174C3F}">
      <dgm:prSet/>
      <dgm:spPr/>
      <dgm:t>
        <a:bodyPr/>
        <a:lstStyle/>
        <a:p>
          <a:endParaRPr lang="en-US"/>
        </a:p>
      </dgm:t>
    </dgm:pt>
    <dgm:pt modelId="{A2EB1F9C-90DF-4498-BBB0-7A306031DE63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Training System</a:t>
          </a:r>
          <a:endParaRPr lang="en-US" b="1" dirty="0">
            <a:solidFill>
              <a:srgbClr val="1D208F"/>
            </a:solidFill>
          </a:endParaRPr>
        </a:p>
      </dgm:t>
    </dgm:pt>
    <dgm:pt modelId="{BD611F1A-B855-4B93-9C24-AE8587B4D7AF}" type="parTrans" cxnId="{28483CFC-9CB3-4259-96B8-A1542F8357E8}">
      <dgm:prSet/>
      <dgm:spPr/>
      <dgm:t>
        <a:bodyPr/>
        <a:lstStyle/>
        <a:p>
          <a:endParaRPr lang="en-US"/>
        </a:p>
      </dgm:t>
    </dgm:pt>
    <dgm:pt modelId="{E1A6BCD1-633D-45F3-B54D-9C6CEFAE4B80}" type="sibTrans" cxnId="{28483CFC-9CB3-4259-96B8-A1542F8357E8}">
      <dgm:prSet/>
      <dgm:spPr/>
      <dgm:t>
        <a:bodyPr/>
        <a:lstStyle/>
        <a:p>
          <a:endParaRPr lang="en-US"/>
        </a:p>
      </dgm:t>
    </dgm:pt>
    <dgm:pt modelId="{95A78CEB-3E64-4335-9FF2-F7EB7839B591}">
      <dgm:prSet phldrT="[Text]"/>
      <dgm:spPr/>
      <dgm:t>
        <a:bodyPr/>
        <a:lstStyle/>
        <a:p>
          <a:r>
            <a:rPr lang="en-US" dirty="0" smtClean="0"/>
            <a:t>Disadvantages</a:t>
          </a:r>
          <a:endParaRPr lang="en-US" dirty="0"/>
        </a:p>
      </dgm:t>
    </dgm:pt>
    <dgm:pt modelId="{3F0413E5-C46B-4C81-9BB6-1B4675669081}" type="parTrans" cxnId="{5ABEDDD9-55FE-4FDA-9B26-4C7DEC21E545}">
      <dgm:prSet/>
      <dgm:spPr/>
      <dgm:t>
        <a:bodyPr/>
        <a:lstStyle/>
        <a:p>
          <a:endParaRPr lang="en-US"/>
        </a:p>
      </dgm:t>
    </dgm:pt>
    <dgm:pt modelId="{A9F9E744-C856-4E5C-9EDA-A303F637E02E}" type="sibTrans" cxnId="{5ABEDDD9-55FE-4FDA-9B26-4C7DEC21E545}">
      <dgm:prSet/>
      <dgm:spPr/>
      <dgm:t>
        <a:bodyPr/>
        <a:lstStyle/>
        <a:p>
          <a:endParaRPr lang="en-US"/>
        </a:p>
      </dgm:t>
    </dgm:pt>
    <dgm:pt modelId="{0ABA182E-4FA0-4653-B9F6-6E081C805332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spend time for training</a:t>
          </a:r>
          <a:endParaRPr lang="en-US" b="1" dirty="0">
            <a:solidFill>
              <a:srgbClr val="1D208F"/>
            </a:solidFill>
          </a:endParaRPr>
        </a:p>
      </dgm:t>
    </dgm:pt>
    <dgm:pt modelId="{D7B5E7D4-6B48-4932-84AF-CA75B3A8E7AD}" type="parTrans" cxnId="{3A479A27-BE93-4969-BEB5-0724B7B3A378}">
      <dgm:prSet/>
      <dgm:spPr/>
      <dgm:t>
        <a:bodyPr/>
        <a:lstStyle/>
        <a:p>
          <a:endParaRPr lang="en-US"/>
        </a:p>
      </dgm:t>
    </dgm:pt>
    <dgm:pt modelId="{BA7A5E19-B5CF-485E-B8E5-D5135AD7A8FD}" type="sibTrans" cxnId="{3A479A27-BE93-4969-BEB5-0724B7B3A378}">
      <dgm:prSet/>
      <dgm:spPr/>
      <dgm:t>
        <a:bodyPr/>
        <a:lstStyle/>
        <a:p>
          <a:endParaRPr lang="en-US"/>
        </a:p>
      </dgm:t>
    </dgm:pt>
    <dgm:pt modelId="{892F6C46-E559-4D43-BC71-F0470387EAC5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</a:t>
          </a:r>
          <a:r>
            <a:rPr lang="en-US" b="1" baseline="0" dirty="0" smtClean="0">
              <a:solidFill>
                <a:srgbClr val="1D208F"/>
              </a:solidFill>
            </a:rPr>
            <a:t> support mobile version</a:t>
          </a:r>
          <a:endParaRPr lang="en-US" b="1" dirty="0">
            <a:solidFill>
              <a:srgbClr val="1D208F"/>
            </a:solidFill>
          </a:endParaRPr>
        </a:p>
      </dgm:t>
    </dgm:pt>
    <dgm:pt modelId="{72FAA74D-8167-4A33-B3C1-BD87F1DA5DED}" type="parTrans" cxnId="{844535ED-E8FB-4FE2-AB27-DF4D7EFA5000}">
      <dgm:prSet/>
      <dgm:spPr/>
      <dgm:t>
        <a:bodyPr/>
        <a:lstStyle/>
        <a:p>
          <a:endParaRPr lang="en-US"/>
        </a:p>
      </dgm:t>
    </dgm:pt>
    <dgm:pt modelId="{AF29CA3B-C6F4-42BF-B822-AB0FF205986F}" type="sibTrans" cxnId="{844535ED-E8FB-4FE2-AB27-DF4D7EFA5000}">
      <dgm:prSet/>
      <dgm:spPr/>
      <dgm:t>
        <a:bodyPr/>
        <a:lstStyle/>
        <a:p>
          <a:endParaRPr lang="en-US"/>
        </a:p>
      </dgm:t>
    </dgm:pt>
    <dgm:pt modelId="{24A2A244-0D2C-4460-A92E-E01356978D96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Many Resources</a:t>
          </a:r>
          <a:endParaRPr lang="en-US" b="1" dirty="0">
            <a:solidFill>
              <a:srgbClr val="1D208F"/>
            </a:solidFill>
          </a:endParaRPr>
        </a:p>
      </dgm:t>
    </dgm:pt>
    <dgm:pt modelId="{F5329897-4D2D-4992-938D-C9940CCAFC0A}" type="parTrans" cxnId="{14532811-2517-4C64-B895-F43BD126EFA0}">
      <dgm:prSet/>
      <dgm:spPr/>
      <dgm:t>
        <a:bodyPr/>
        <a:lstStyle/>
        <a:p>
          <a:endParaRPr lang="en-US"/>
        </a:p>
      </dgm:t>
    </dgm:pt>
    <dgm:pt modelId="{CECC07BC-6867-48F1-BB5B-B23BAF8E9569}" type="sibTrans" cxnId="{14532811-2517-4C64-B895-F43BD126EFA0}">
      <dgm:prSet/>
      <dgm:spPr/>
      <dgm:t>
        <a:bodyPr/>
        <a:lstStyle/>
        <a:p>
          <a:endParaRPr lang="en-US"/>
        </a:p>
      </dgm:t>
    </dgm:pt>
    <dgm:pt modelId="{36268524-6BA5-47B6-AE27-C188D0E894E6}">
      <dgm:prSet phldrT="[Text]"/>
      <dgm:spPr/>
      <dgm:t>
        <a:bodyPr/>
        <a:lstStyle/>
        <a:p>
          <a:r>
            <a:rPr lang="en-US" b="1" smtClean="0">
              <a:solidFill>
                <a:srgbClr val="1D208F"/>
              </a:solidFill>
            </a:rPr>
            <a:t>Smart Compare</a:t>
          </a:r>
          <a:endParaRPr lang="en-US" b="1" dirty="0">
            <a:solidFill>
              <a:srgbClr val="1D208F"/>
            </a:solidFill>
          </a:endParaRPr>
        </a:p>
      </dgm:t>
    </dgm:pt>
    <dgm:pt modelId="{5B6042C0-4F57-4EED-BB28-FCD936DD2F9C}" type="parTrans" cxnId="{585935D9-0438-45BF-920A-0A9B399DE8B3}">
      <dgm:prSet/>
      <dgm:spPr/>
      <dgm:t>
        <a:bodyPr/>
        <a:lstStyle/>
        <a:p>
          <a:endParaRPr lang="en-US"/>
        </a:p>
      </dgm:t>
    </dgm:pt>
    <dgm:pt modelId="{1DD71C0D-0FD7-4E58-8DA6-A5EEFDFF1735}" type="sibTrans" cxnId="{585935D9-0438-45BF-920A-0A9B399DE8B3}">
      <dgm:prSet/>
      <dgm:spPr/>
      <dgm:t>
        <a:bodyPr/>
        <a:lstStyle/>
        <a:p>
          <a:endParaRPr lang="en-US"/>
        </a:p>
      </dgm:t>
    </dgm:pt>
    <dgm:pt modelId="{076D0ED4-CF11-416F-86A6-0D93A316D07C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 provide Payment Method</a:t>
          </a:r>
          <a:endParaRPr lang="en-US" b="1" dirty="0">
            <a:solidFill>
              <a:srgbClr val="1D208F"/>
            </a:solidFill>
          </a:endParaRPr>
        </a:p>
      </dgm:t>
    </dgm:pt>
    <dgm:pt modelId="{88D8466E-D03F-4C9A-BCB2-791EE1FD7A86}" type="parTrans" cxnId="{DEDBC5F6-0216-4B62-9332-1620ABDE19A6}">
      <dgm:prSet/>
      <dgm:spPr/>
      <dgm:t>
        <a:bodyPr/>
        <a:lstStyle/>
        <a:p>
          <a:endParaRPr lang="en-US"/>
        </a:p>
      </dgm:t>
    </dgm:pt>
    <dgm:pt modelId="{A1F91972-82B0-4CD4-A9BD-161143083A18}" type="sibTrans" cxnId="{DEDBC5F6-0216-4B62-9332-1620ABDE19A6}">
      <dgm:prSet/>
      <dgm:spPr/>
      <dgm:t>
        <a:bodyPr/>
        <a:lstStyle/>
        <a:p>
          <a:endParaRPr lang="en-US"/>
        </a:p>
      </dgm:t>
    </dgm:pt>
    <dgm:pt modelId="{A99BCB64-19FD-4AD8-AF9C-2FF8FB42CD70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must have knowledge about hardware</a:t>
          </a:r>
          <a:endParaRPr lang="en-US" b="1" dirty="0">
            <a:solidFill>
              <a:srgbClr val="1D208F"/>
            </a:solidFill>
          </a:endParaRPr>
        </a:p>
      </dgm:t>
    </dgm:pt>
    <dgm:pt modelId="{49DC537E-5070-4820-A5A7-8A6C35750E56}" type="parTrans" cxnId="{029837C1-011C-43C2-A442-671346634386}">
      <dgm:prSet/>
      <dgm:spPr/>
      <dgm:t>
        <a:bodyPr/>
        <a:lstStyle/>
        <a:p>
          <a:endParaRPr lang="en-US"/>
        </a:p>
      </dgm:t>
    </dgm:pt>
    <dgm:pt modelId="{93AF58CD-341B-4A3B-A32E-0D9D551F0146}" type="sibTrans" cxnId="{029837C1-011C-43C2-A442-671346634386}">
      <dgm:prSet/>
      <dgm:spPr/>
      <dgm:t>
        <a:bodyPr/>
        <a:lstStyle/>
        <a:p>
          <a:endParaRPr lang="en-US"/>
        </a:p>
      </dgm:t>
    </dgm:pt>
    <dgm:pt modelId="{95435449-C24A-47B7-A1C3-A4DF1CEA88CC}" type="pres">
      <dgm:prSet presAssocID="{858239D0-B0ED-4E4A-82F5-01D8DC8ABA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9D1361-2610-40D3-BAEE-5C7B3A0A0697}" type="pres">
      <dgm:prSet presAssocID="{05FEB096-BD62-4331-83DC-7CBE89183580}" presName="vertFlow" presStyleCnt="0"/>
      <dgm:spPr/>
    </dgm:pt>
    <dgm:pt modelId="{2B77CADE-C1D9-499B-A334-9491873CAA8C}" type="pres">
      <dgm:prSet presAssocID="{05FEB096-BD62-4331-83DC-7CBE89183580}" presName="header" presStyleLbl="node1" presStyleIdx="0" presStyleCnt="2"/>
      <dgm:spPr/>
      <dgm:t>
        <a:bodyPr/>
        <a:lstStyle/>
        <a:p>
          <a:endParaRPr lang="en-US"/>
        </a:p>
      </dgm:t>
    </dgm:pt>
    <dgm:pt modelId="{7F5B19DB-734F-4F04-974B-5AF88F6FD2B5}" type="pres">
      <dgm:prSet presAssocID="{34D264E8-8DF6-40D3-8AD4-7960ACCC3F50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7C34BB9-EF35-4DF0-9876-B3B2435E81E3}" type="pres">
      <dgm:prSet presAssocID="{AE19E3ED-311B-476E-816F-7EA00F3A6541}" presName="child" presStyleLbl="alignAccFollowNode1" presStyleIdx="0" presStyleCnt="8" custLinFactNeighborX="-113" custLinFactNeighborY="20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2C0ED-5631-4D78-B930-4510B2FE231D}" type="pres">
      <dgm:prSet presAssocID="{F48B120F-DBC8-49F5-9C58-9FBDFBE3290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22FE9F7-815B-4035-9A80-FB7A0ACCA129}" type="pres">
      <dgm:prSet presAssocID="{A2EB1F9C-90DF-4498-BBB0-7A306031DE6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FABA7-1371-43F3-8938-FA8CEFDAA719}" type="pres">
      <dgm:prSet presAssocID="{E1A6BCD1-633D-45F3-B54D-9C6CEFAE4B80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A99B4C5-7388-42C1-8B23-E2C6351ECA9D}" type="pres">
      <dgm:prSet presAssocID="{24A2A244-0D2C-4460-A92E-E01356978D96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0807A-4443-4E13-9728-4322A527BC02}" type="pres">
      <dgm:prSet presAssocID="{CECC07BC-6867-48F1-BB5B-B23BAF8E9569}" presName="sibTrans" presStyleLbl="sibTrans2D1" presStyleIdx="3" presStyleCnt="8"/>
      <dgm:spPr/>
      <dgm:t>
        <a:bodyPr/>
        <a:lstStyle/>
        <a:p>
          <a:endParaRPr lang="en-US"/>
        </a:p>
      </dgm:t>
    </dgm:pt>
    <dgm:pt modelId="{85D4E3AB-577A-4443-9A3B-C9B431A73DBF}" type="pres">
      <dgm:prSet presAssocID="{36268524-6BA5-47B6-AE27-C188D0E894E6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25DA-662E-4905-A3C5-4FE74D968BD0}" type="pres">
      <dgm:prSet presAssocID="{05FEB096-BD62-4331-83DC-7CBE89183580}" presName="hSp" presStyleCnt="0"/>
      <dgm:spPr/>
    </dgm:pt>
    <dgm:pt modelId="{F2F99AC5-5D8B-43A6-A206-2099115A4841}" type="pres">
      <dgm:prSet presAssocID="{95A78CEB-3E64-4335-9FF2-F7EB7839B591}" presName="vertFlow" presStyleCnt="0"/>
      <dgm:spPr/>
    </dgm:pt>
    <dgm:pt modelId="{0B288A76-2E2E-43C3-ADED-05EB6B1A00E8}" type="pres">
      <dgm:prSet presAssocID="{95A78CEB-3E64-4335-9FF2-F7EB7839B591}" presName="header" presStyleLbl="node1" presStyleIdx="1" presStyleCnt="2" custScaleX="204000"/>
      <dgm:spPr/>
      <dgm:t>
        <a:bodyPr/>
        <a:lstStyle/>
        <a:p>
          <a:endParaRPr lang="en-US"/>
        </a:p>
      </dgm:t>
    </dgm:pt>
    <dgm:pt modelId="{D81D5EC0-30D7-4EC1-AA06-D5CCFE2D3542}" type="pres">
      <dgm:prSet presAssocID="{D7B5E7D4-6B48-4932-84AF-CA75B3A8E7AD}" presName="parTrans" presStyleLbl="sibTrans2D1" presStyleIdx="4" presStyleCnt="8"/>
      <dgm:spPr/>
      <dgm:t>
        <a:bodyPr/>
        <a:lstStyle/>
        <a:p>
          <a:endParaRPr lang="en-US"/>
        </a:p>
      </dgm:t>
    </dgm:pt>
    <dgm:pt modelId="{B5C8BFD6-659A-4C38-8EF0-91A1A5619D67}" type="pres">
      <dgm:prSet presAssocID="{0ABA182E-4FA0-4653-B9F6-6E081C805332}" presName="child" presStyleLbl="alignAccFollowNode1" presStyleIdx="4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10AAA-B0A3-4EE8-9674-8380B3854408}" type="pres">
      <dgm:prSet presAssocID="{BA7A5E19-B5CF-485E-B8E5-D5135AD7A8FD}" presName="sibTrans" presStyleLbl="sibTrans2D1" presStyleIdx="5" presStyleCnt="8"/>
      <dgm:spPr/>
      <dgm:t>
        <a:bodyPr/>
        <a:lstStyle/>
        <a:p>
          <a:endParaRPr lang="en-US"/>
        </a:p>
      </dgm:t>
    </dgm:pt>
    <dgm:pt modelId="{5FFBE650-0B94-4346-A012-CFE79246959C}" type="pres">
      <dgm:prSet presAssocID="{892F6C46-E559-4D43-BC71-F0470387EAC5}" presName="child" presStyleLbl="alignAccFollowNode1" presStyleIdx="5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A0D7E-617F-4421-8CAE-73635B8BB113}" type="pres">
      <dgm:prSet presAssocID="{AF29CA3B-C6F4-42BF-B822-AB0FF205986F}" presName="sibTrans" presStyleLbl="sibTrans2D1" presStyleIdx="6" presStyleCnt="8"/>
      <dgm:spPr/>
      <dgm:t>
        <a:bodyPr/>
        <a:lstStyle/>
        <a:p>
          <a:endParaRPr lang="en-US"/>
        </a:p>
      </dgm:t>
    </dgm:pt>
    <dgm:pt modelId="{E199C23B-44AC-44C3-85B6-AE5259C14649}" type="pres">
      <dgm:prSet presAssocID="{076D0ED4-CF11-416F-86A6-0D93A316D07C}" presName="child" presStyleLbl="alignAccFollowNode1" presStyleIdx="6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5981D-A122-4FA8-869F-9C0C0BD00EB7}" type="pres">
      <dgm:prSet presAssocID="{A1F91972-82B0-4CD4-A9BD-161143083A1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07DF110-DF13-4790-908B-7287DAEFD43B}" type="pres">
      <dgm:prSet presAssocID="{A99BCB64-19FD-4AD8-AF9C-2FF8FB42CD70}" presName="child" presStyleLbl="alignAccFollowNode1" presStyleIdx="7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88C98-0DB0-4D5E-8BE6-F77B1802D613}" type="presOf" srcId="{95A78CEB-3E64-4335-9FF2-F7EB7839B591}" destId="{0B288A76-2E2E-43C3-ADED-05EB6B1A00E8}" srcOrd="0" destOrd="0" presId="urn:microsoft.com/office/officeart/2005/8/layout/lProcess1"/>
    <dgm:cxn modelId="{D6ADB7DA-600C-4504-9E1E-4E89E81C306B}" type="presOf" srcId="{05FEB096-BD62-4331-83DC-7CBE89183580}" destId="{2B77CADE-C1D9-499B-A334-9491873CAA8C}" srcOrd="0" destOrd="0" presId="urn:microsoft.com/office/officeart/2005/8/layout/lProcess1"/>
    <dgm:cxn modelId="{8977FF79-9AEA-49BA-813C-F3D9F91030ED}" type="presOf" srcId="{CECC07BC-6867-48F1-BB5B-B23BAF8E9569}" destId="{7540807A-4443-4E13-9728-4322A527BC02}" srcOrd="0" destOrd="0" presId="urn:microsoft.com/office/officeart/2005/8/layout/lProcess1"/>
    <dgm:cxn modelId="{029837C1-011C-43C2-A442-671346634386}" srcId="{95A78CEB-3E64-4335-9FF2-F7EB7839B591}" destId="{A99BCB64-19FD-4AD8-AF9C-2FF8FB42CD70}" srcOrd="3" destOrd="0" parTransId="{49DC537E-5070-4820-A5A7-8A6C35750E56}" sibTransId="{93AF58CD-341B-4A3B-A32E-0D9D551F0146}"/>
    <dgm:cxn modelId="{8051FC25-F593-47C8-8012-BE3BF3663485}" type="presOf" srcId="{A99BCB64-19FD-4AD8-AF9C-2FF8FB42CD70}" destId="{507DF110-DF13-4790-908B-7287DAEFD43B}" srcOrd="0" destOrd="0" presId="urn:microsoft.com/office/officeart/2005/8/layout/lProcess1"/>
    <dgm:cxn modelId="{844535ED-E8FB-4FE2-AB27-DF4D7EFA5000}" srcId="{95A78CEB-3E64-4335-9FF2-F7EB7839B591}" destId="{892F6C46-E559-4D43-BC71-F0470387EAC5}" srcOrd="1" destOrd="0" parTransId="{72FAA74D-8167-4A33-B3C1-BD87F1DA5DED}" sibTransId="{AF29CA3B-C6F4-42BF-B822-AB0FF205986F}"/>
    <dgm:cxn modelId="{3A479A27-BE93-4969-BEB5-0724B7B3A378}" srcId="{95A78CEB-3E64-4335-9FF2-F7EB7839B591}" destId="{0ABA182E-4FA0-4653-B9F6-6E081C805332}" srcOrd="0" destOrd="0" parTransId="{D7B5E7D4-6B48-4932-84AF-CA75B3A8E7AD}" sibTransId="{BA7A5E19-B5CF-485E-B8E5-D5135AD7A8FD}"/>
    <dgm:cxn modelId="{75A191D9-EF1F-4CBB-A9CE-787E0C477805}" type="presOf" srcId="{A1F91972-82B0-4CD4-A9BD-161143083A18}" destId="{CA45981D-A122-4FA8-869F-9C0C0BD00EB7}" srcOrd="0" destOrd="0" presId="urn:microsoft.com/office/officeart/2005/8/layout/lProcess1"/>
    <dgm:cxn modelId="{1A26AB3F-99FC-47C1-9762-559059350A05}" type="presOf" srcId="{076D0ED4-CF11-416F-86A6-0D93A316D07C}" destId="{E199C23B-44AC-44C3-85B6-AE5259C14649}" srcOrd="0" destOrd="0" presId="urn:microsoft.com/office/officeart/2005/8/layout/lProcess1"/>
    <dgm:cxn modelId="{14532811-2517-4C64-B895-F43BD126EFA0}" srcId="{05FEB096-BD62-4331-83DC-7CBE89183580}" destId="{24A2A244-0D2C-4460-A92E-E01356978D96}" srcOrd="2" destOrd="0" parTransId="{F5329897-4D2D-4992-938D-C9940CCAFC0A}" sibTransId="{CECC07BC-6867-48F1-BB5B-B23BAF8E9569}"/>
    <dgm:cxn modelId="{65AB3A21-72D2-4B26-917F-B83CDD60AE3A}" type="presOf" srcId="{892F6C46-E559-4D43-BC71-F0470387EAC5}" destId="{5FFBE650-0B94-4346-A012-CFE79246959C}" srcOrd="0" destOrd="0" presId="urn:microsoft.com/office/officeart/2005/8/layout/lProcess1"/>
    <dgm:cxn modelId="{DEDBC5F6-0216-4B62-9332-1620ABDE19A6}" srcId="{95A78CEB-3E64-4335-9FF2-F7EB7839B591}" destId="{076D0ED4-CF11-416F-86A6-0D93A316D07C}" srcOrd="2" destOrd="0" parTransId="{88D8466E-D03F-4C9A-BCB2-791EE1FD7A86}" sibTransId="{A1F91972-82B0-4CD4-A9BD-161143083A18}"/>
    <dgm:cxn modelId="{4B64638B-B7F6-4506-800D-61576CAACE56}" type="presOf" srcId="{A2EB1F9C-90DF-4498-BBB0-7A306031DE63}" destId="{E22FE9F7-815B-4035-9A80-FB7A0ACCA129}" srcOrd="0" destOrd="0" presId="urn:microsoft.com/office/officeart/2005/8/layout/lProcess1"/>
    <dgm:cxn modelId="{5ABEDDD9-55FE-4FDA-9B26-4C7DEC21E545}" srcId="{858239D0-B0ED-4E4A-82F5-01D8DC8ABAAF}" destId="{95A78CEB-3E64-4335-9FF2-F7EB7839B591}" srcOrd="1" destOrd="0" parTransId="{3F0413E5-C46B-4C81-9BB6-1B4675669081}" sibTransId="{A9F9E744-C856-4E5C-9EDA-A303F637E02E}"/>
    <dgm:cxn modelId="{E2C1FAE9-855D-4EBE-AA27-4010CE8D2597}" type="presOf" srcId="{F48B120F-DBC8-49F5-9C58-9FBDFBE32905}" destId="{17A2C0ED-5631-4D78-B930-4510B2FE231D}" srcOrd="0" destOrd="0" presId="urn:microsoft.com/office/officeart/2005/8/layout/lProcess1"/>
    <dgm:cxn modelId="{E20350A6-DC2A-403D-8FFC-9C5769FBA102}" type="presOf" srcId="{24A2A244-0D2C-4460-A92E-E01356978D96}" destId="{4A99B4C5-7388-42C1-8B23-E2C6351ECA9D}" srcOrd="0" destOrd="0" presId="urn:microsoft.com/office/officeart/2005/8/layout/lProcess1"/>
    <dgm:cxn modelId="{04A7C9FB-9106-49E1-97DB-630D9B1C53BD}" type="presOf" srcId="{34D264E8-8DF6-40D3-8AD4-7960ACCC3F50}" destId="{7F5B19DB-734F-4F04-974B-5AF88F6FD2B5}" srcOrd="0" destOrd="0" presId="urn:microsoft.com/office/officeart/2005/8/layout/lProcess1"/>
    <dgm:cxn modelId="{28483CFC-9CB3-4259-96B8-A1542F8357E8}" srcId="{05FEB096-BD62-4331-83DC-7CBE89183580}" destId="{A2EB1F9C-90DF-4498-BBB0-7A306031DE63}" srcOrd="1" destOrd="0" parTransId="{BD611F1A-B855-4B93-9C24-AE8587B4D7AF}" sibTransId="{E1A6BCD1-633D-45F3-B54D-9C6CEFAE4B80}"/>
    <dgm:cxn modelId="{1DC7B590-CAED-41B5-A999-5953E80C1E8E}" type="presOf" srcId="{AE19E3ED-311B-476E-816F-7EA00F3A6541}" destId="{57C34BB9-EF35-4DF0-9876-B3B2435E81E3}" srcOrd="0" destOrd="0" presId="urn:microsoft.com/office/officeart/2005/8/layout/lProcess1"/>
    <dgm:cxn modelId="{2C2D25B3-C0E5-41EB-8952-4A32B186E9BF}" type="presOf" srcId="{36268524-6BA5-47B6-AE27-C188D0E894E6}" destId="{85D4E3AB-577A-4443-9A3B-C9B431A73DBF}" srcOrd="0" destOrd="0" presId="urn:microsoft.com/office/officeart/2005/8/layout/lProcess1"/>
    <dgm:cxn modelId="{AF377CF3-57A1-4FB2-ACB6-E6917E4564F3}" srcId="{858239D0-B0ED-4E4A-82F5-01D8DC8ABAAF}" destId="{05FEB096-BD62-4331-83DC-7CBE89183580}" srcOrd="0" destOrd="0" parTransId="{0231F6CA-F48D-432B-A8A7-03A9FFC95EE5}" sibTransId="{90B9C527-9E8C-450B-9E68-49437B7AD9DE}"/>
    <dgm:cxn modelId="{585935D9-0438-45BF-920A-0A9B399DE8B3}" srcId="{05FEB096-BD62-4331-83DC-7CBE89183580}" destId="{36268524-6BA5-47B6-AE27-C188D0E894E6}" srcOrd="3" destOrd="0" parTransId="{5B6042C0-4F57-4EED-BB28-FCD936DD2F9C}" sibTransId="{1DD71C0D-0FD7-4E58-8DA6-A5EEFDFF1735}"/>
    <dgm:cxn modelId="{488F8F5F-6602-4E7F-A8F3-1CA253086687}" type="presOf" srcId="{AF29CA3B-C6F4-42BF-B822-AB0FF205986F}" destId="{641A0D7E-617F-4421-8CAE-73635B8BB113}" srcOrd="0" destOrd="0" presId="urn:microsoft.com/office/officeart/2005/8/layout/lProcess1"/>
    <dgm:cxn modelId="{D87E0A48-3DF4-46D5-976C-1C38662F20DD}" type="presOf" srcId="{D7B5E7D4-6B48-4932-84AF-CA75B3A8E7AD}" destId="{D81D5EC0-30D7-4EC1-AA06-D5CCFE2D3542}" srcOrd="0" destOrd="0" presId="urn:microsoft.com/office/officeart/2005/8/layout/lProcess1"/>
    <dgm:cxn modelId="{1608A2AE-B7C6-4859-817D-48DE11174C3F}" srcId="{05FEB096-BD62-4331-83DC-7CBE89183580}" destId="{AE19E3ED-311B-476E-816F-7EA00F3A6541}" srcOrd="0" destOrd="0" parTransId="{34D264E8-8DF6-40D3-8AD4-7960ACCC3F50}" sibTransId="{F48B120F-DBC8-49F5-9C58-9FBDFBE32905}"/>
    <dgm:cxn modelId="{57952979-15C3-4293-8624-6B1813D2BB3D}" type="presOf" srcId="{E1A6BCD1-633D-45F3-B54D-9C6CEFAE4B80}" destId="{949FABA7-1371-43F3-8938-FA8CEFDAA719}" srcOrd="0" destOrd="0" presId="urn:microsoft.com/office/officeart/2005/8/layout/lProcess1"/>
    <dgm:cxn modelId="{45D4F9C5-6B3B-424A-85EC-2A51EFB8ECA7}" type="presOf" srcId="{0ABA182E-4FA0-4653-B9F6-6E081C805332}" destId="{B5C8BFD6-659A-4C38-8EF0-91A1A5619D67}" srcOrd="0" destOrd="0" presId="urn:microsoft.com/office/officeart/2005/8/layout/lProcess1"/>
    <dgm:cxn modelId="{5AC6B567-82C2-4F7F-925D-D39B493B6C97}" type="presOf" srcId="{858239D0-B0ED-4E4A-82F5-01D8DC8ABAAF}" destId="{95435449-C24A-47B7-A1C3-A4DF1CEA88CC}" srcOrd="0" destOrd="0" presId="urn:microsoft.com/office/officeart/2005/8/layout/lProcess1"/>
    <dgm:cxn modelId="{6E766AD0-EAE1-4DEF-9F89-EEBF24DEED12}" type="presOf" srcId="{BA7A5E19-B5CF-485E-B8E5-D5135AD7A8FD}" destId="{55710AAA-B0A3-4EE8-9674-8380B3854408}" srcOrd="0" destOrd="0" presId="urn:microsoft.com/office/officeart/2005/8/layout/lProcess1"/>
    <dgm:cxn modelId="{F511A5CB-9899-4A2F-9F0A-B77926EBB80E}" type="presParOf" srcId="{95435449-C24A-47B7-A1C3-A4DF1CEA88CC}" destId="{449D1361-2610-40D3-BAEE-5C7B3A0A0697}" srcOrd="0" destOrd="0" presId="urn:microsoft.com/office/officeart/2005/8/layout/lProcess1"/>
    <dgm:cxn modelId="{2E8AE737-B65E-4E24-8F5C-DBDB0283FCD9}" type="presParOf" srcId="{449D1361-2610-40D3-BAEE-5C7B3A0A0697}" destId="{2B77CADE-C1D9-499B-A334-9491873CAA8C}" srcOrd="0" destOrd="0" presId="urn:microsoft.com/office/officeart/2005/8/layout/lProcess1"/>
    <dgm:cxn modelId="{343C0B8A-A624-4BA3-9345-00977011C7B9}" type="presParOf" srcId="{449D1361-2610-40D3-BAEE-5C7B3A0A0697}" destId="{7F5B19DB-734F-4F04-974B-5AF88F6FD2B5}" srcOrd="1" destOrd="0" presId="urn:microsoft.com/office/officeart/2005/8/layout/lProcess1"/>
    <dgm:cxn modelId="{717FBDE9-9252-4E42-BE3B-C343E6CD87D3}" type="presParOf" srcId="{449D1361-2610-40D3-BAEE-5C7B3A0A0697}" destId="{57C34BB9-EF35-4DF0-9876-B3B2435E81E3}" srcOrd="2" destOrd="0" presId="urn:microsoft.com/office/officeart/2005/8/layout/lProcess1"/>
    <dgm:cxn modelId="{C5D8A11C-32B7-41D0-858D-FF79B94B21BC}" type="presParOf" srcId="{449D1361-2610-40D3-BAEE-5C7B3A0A0697}" destId="{17A2C0ED-5631-4D78-B930-4510B2FE231D}" srcOrd="3" destOrd="0" presId="urn:microsoft.com/office/officeart/2005/8/layout/lProcess1"/>
    <dgm:cxn modelId="{B4BF581C-D350-4FE4-9584-C06B1A494301}" type="presParOf" srcId="{449D1361-2610-40D3-BAEE-5C7B3A0A0697}" destId="{E22FE9F7-815B-4035-9A80-FB7A0ACCA129}" srcOrd="4" destOrd="0" presId="urn:microsoft.com/office/officeart/2005/8/layout/lProcess1"/>
    <dgm:cxn modelId="{394119E6-4C3D-4D46-A409-36382C19F31C}" type="presParOf" srcId="{449D1361-2610-40D3-BAEE-5C7B3A0A0697}" destId="{949FABA7-1371-43F3-8938-FA8CEFDAA719}" srcOrd="5" destOrd="0" presId="urn:microsoft.com/office/officeart/2005/8/layout/lProcess1"/>
    <dgm:cxn modelId="{45140569-C341-4E91-B3D0-DD60B9729B0B}" type="presParOf" srcId="{449D1361-2610-40D3-BAEE-5C7B3A0A0697}" destId="{4A99B4C5-7388-42C1-8B23-E2C6351ECA9D}" srcOrd="6" destOrd="0" presId="urn:microsoft.com/office/officeart/2005/8/layout/lProcess1"/>
    <dgm:cxn modelId="{224CF77F-4F2E-4ACF-A845-D5223AE09EED}" type="presParOf" srcId="{449D1361-2610-40D3-BAEE-5C7B3A0A0697}" destId="{7540807A-4443-4E13-9728-4322A527BC02}" srcOrd="7" destOrd="0" presId="urn:microsoft.com/office/officeart/2005/8/layout/lProcess1"/>
    <dgm:cxn modelId="{FEFE6B3C-F659-46FE-A23B-014555B62AE9}" type="presParOf" srcId="{449D1361-2610-40D3-BAEE-5C7B3A0A0697}" destId="{85D4E3AB-577A-4443-9A3B-C9B431A73DBF}" srcOrd="8" destOrd="0" presId="urn:microsoft.com/office/officeart/2005/8/layout/lProcess1"/>
    <dgm:cxn modelId="{8DA2FA8B-C508-4C19-B79D-B1885A0D91A4}" type="presParOf" srcId="{95435449-C24A-47B7-A1C3-A4DF1CEA88CC}" destId="{B3EA25DA-662E-4905-A3C5-4FE74D968BD0}" srcOrd="1" destOrd="0" presId="urn:microsoft.com/office/officeart/2005/8/layout/lProcess1"/>
    <dgm:cxn modelId="{1236DAC7-040C-4FAD-8451-4B1B7244ED86}" type="presParOf" srcId="{95435449-C24A-47B7-A1C3-A4DF1CEA88CC}" destId="{F2F99AC5-5D8B-43A6-A206-2099115A4841}" srcOrd="2" destOrd="0" presId="urn:microsoft.com/office/officeart/2005/8/layout/lProcess1"/>
    <dgm:cxn modelId="{AB406A9C-C541-46CA-95BF-105921CC0ED8}" type="presParOf" srcId="{F2F99AC5-5D8B-43A6-A206-2099115A4841}" destId="{0B288A76-2E2E-43C3-ADED-05EB6B1A00E8}" srcOrd="0" destOrd="0" presId="urn:microsoft.com/office/officeart/2005/8/layout/lProcess1"/>
    <dgm:cxn modelId="{83B8D3C5-70DE-4A56-AF67-F4A79EBD1685}" type="presParOf" srcId="{F2F99AC5-5D8B-43A6-A206-2099115A4841}" destId="{D81D5EC0-30D7-4EC1-AA06-D5CCFE2D3542}" srcOrd="1" destOrd="0" presId="urn:microsoft.com/office/officeart/2005/8/layout/lProcess1"/>
    <dgm:cxn modelId="{0C0006C7-8EA3-43CC-99B1-3774C25ACE0E}" type="presParOf" srcId="{F2F99AC5-5D8B-43A6-A206-2099115A4841}" destId="{B5C8BFD6-659A-4C38-8EF0-91A1A5619D67}" srcOrd="2" destOrd="0" presId="urn:microsoft.com/office/officeart/2005/8/layout/lProcess1"/>
    <dgm:cxn modelId="{0AA5C56B-082D-4DA4-9D8C-804BB977866E}" type="presParOf" srcId="{F2F99AC5-5D8B-43A6-A206-2099115A4841}" destId="{55710AAA-B0A3-4EE8-9674-8380B3854408}" srcOrd="3" destOrd="0" presId="urn:microsoft.com/office/officeart/2005/8/layout/lProcess1"/>
    <dgm:cxn modelId="{567A8F17-7619-4020-85B4-BE835A8D2ADF}" type="presParOf" srcId="{F2F99AC5-5D8B-43A6-A206-2099115A4841}" destId="{5FFBE650-0B94-4346-A012-CFE79246959C}" srcOrd="4" destOrd="0" presId="urn:microsoft.com/office/officeart/2005/8/layout/lProcess1"/>
    <dgm:cxn modelId="{DCC0F60B-953B-4460-A1FC-788FDDCF216C}" type="presParOf" srcId="{F2F99AC5-5D8B-43A6-A206-2099115A4841}" destId="{641A0D7E-617F-4421-8CAE-73635B8BB113}" srcOrd="5" destOrd="0" presId="urn:microsoft.com/office/officeart/2005/8/layout/lProcess1"/>
    <dgm:cxn modelId="{1AF94621-3D7F-4ED5-94C2-F8D46775D804}" type="presParOf" srcId="{F2F99AC5-5D8B-43A6-A206-2099115A4841}" destId="{E199C23B-44AC-44C3-85B6-AE5259C14649}" srcOrd="6" destOrd="0" presId="urn:microsoft.com/office/officeart/2005/8/layout/lProcess1"/>
    <dgm:cxn modelId="{1370E7CD-21DF-4A3B-84BB-6660EE4CB32B}" type="presParOf" srcId="{F2F99AC5-5D8B-43A6-A206-2099115A4841}" destId="{CA45981D-A122-4FA8-869F-9C0C0BD00EB7}" srcOrd="7" destOrd="0" presId="urn:microsoft.com/office/officeart/2005/8/layout/lProcess1"/>
    <dgm:cxn modelId="{E964E114-F13A-4056-BC50-5D22EA7DCB5E}" type="presParOf" srcId="{F2F99AC5-5D8B-43A6-A206-2099115A4841}" destId="{507DF110-DF13-4790-908B-7287DAEFD43B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60ED9-569B-47D5-8921-89EB2FB2DED4}">
      <dsp:nvSpPr>
        <dsp:cNvPr id="0" name=""/>
        <dsp:cNvSpPr/>
      </dsp:nvSpPr>
      <dsp:spPr>
        <a:xfrm rot="10800000">
          <a:off x="1547971" y="126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Supervisor: Mr. Kiều Trọng Khánh</a:t>
          </a:r>
          <a:endParaRPr lang="en-US" sz="2800" kern="1200"/>
        </a:p>
      </dsp:txBody>
      <dsp:txXfrm rot="10800000">
        <a:off x="1704721" y="1269"/>
        <a:ext cx="5366607" cy="627000"/>
      </dsp:txXfrm>
    </dsp:sp>
    <dsp:sp modelId="{03A4B647-E931-4633-B649-2AC6FD24AF00}">
      <dsp:nvSpPr>
        <dsp:cNvPr id="0" name=""/>
        <dsp:cNvSpPr/>
      </dsp:nvSpPr>
      <dsp:spPr>
        <a:xfrm>
          <a:off x="1234471" y="1269"/>
          <a:ext cx="627000" cy="627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B553793-CCBF-40F3-B343-B457D1F38A06}">
      <dsp:nvSpPr>
        <dsp:cNvPr id="0" name=""/>
        <dsp:cNvSpPr/>
      </dsp:nvSpPr>
      <dsp:spPr>
        <a:xfrm rot="10800000">
          <a:off x="1547971" y="81543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Phạm Hồng Sang</a:t>
          </a:r>
          <a:endParaRPr lang="en-US" sz="2800" kern="1200"/>
        </a:p>
      </dsp:txBody>
      <dsp:txXfrm rot="10800000">
        <a:off x="1704721" y="815434"/>
        <a:ext cx="5366607" cy="627000"/>
      </dsp:txXfrm>
    </dsp:sp>
    <dsp:sp modelId="{0D9DEB68-55E3-46CF-90C0-CAC96C059B76}">
      <dsp:nvSpPr>
        <dsp:cNvPr id="0" name=""/>
        <dsp:cNvSpPr/>
      </dsp:nvSpPr>
      <dsp:spPr>
        <a:xfrm>
          <a:off x="1234471" y="81543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06DA09F-CC9C-4401-95EF-7C22D949D223}">
      <dsp:nvSpPr>
        <dsp:cNvPr id="0" name=""/>
        <dsp:cNvSpPr/>
      </dsp:nvSpPr>
      <dsp:spPr>
        <a:xfrm rot="10800000">
          <a:off x="1547971" y="162959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Huỳnh Thanh Việt</a:t>
          </a:r>
          <a:endParaRPr lang="en-US" sz="2800" kern="1200"/>
        </a:p>
      </dsp:txBody>
      <dsp:txXfrm rot="10800000">
        <a:off x="1704721" y="1629599"/>
        <a:ext cx="5366607" cy="627000"/>
      </dsp:txXfrm>
    </dsp:sp>
    <dsp:sp modelId="{52F27673-7053-4076-9FF9-F33BE39AB825}">
      <dsp:nvSpPr>
        <dsp:cNvPr id="0" name=""/>
        <dsp:cNvSpPr/>
      </dsp:nvSpPr>
      <dsp:spPr>
        <a:xfrm>
          <a:off x="1234471" y="162959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DF4DBD-190F-4CD0-ACCA-17FB4A851F25}">
      <dsp:nvSpPr>
        <dsp:cNvPr id="0" name=""/>
        <dsp:cNvSpPr/>
      </dsp:nvSpPr>
      <dsp:spPr>
        <a:xfrm rot="10800000">
          <a:off x="1547971" y="244376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Trần Tân Lên</a:t>
          </a:r>
          <a:endParaRPr lang="en-US" sz="2800" kern="1200"/>
        </a:p>
      </dsp:txBody>
      <dsp:txXfrm rot="10800000">
        <a:off x="1704721" y="2443764"/>
        <a:ext cx="5366607" cy="627000"/>
      </dsp:txXfrm>
    </dsp:sp>
    <dsp:sp modelId="{E82DCE70-229B-4BEF-B11B-598170D03434}">
      <dsp:nvSpPr>
        <dsp:cNvPr id="0" name=""/>
        <dsp:cNvSpPr/>
      </dsp:nvSpPr>
      <dsp:spPr>
        <a:xfrm>
          <a:off x="1234471" y="244376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3424E3-CF10-491C-8E60-49373E835828}">
      <dsp:nvSpPr>
        <dsp:cNvPr id="0" name=""/>
        <dsp:cNvSpPr/>
      </dsp:nvSpPr>
      <dsp:spPr>
        <a:xfrm rot="10800000">
          <a:off x="1547971" y="325792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Hà Chí Danh (Dropped out)</a:t>
          </a:r>
          <a:endParaRPr lang="en-US" sz="2800" kern="1200"/>
        </a:p>
      </dsp:txBody>
      <dsp:txXfrm rot="10800000">
        <a:off x="1704721" y="3257929"/>
        <a:ext cx="5366607" cy="627000"/>
      </dsp:txXfrm>
    </dsp:sp>
    <dsp:sp modelId="{23CE96A5-6C93-448B-AD94-8DD30B4A34C2}">
      <dsp:nvSpPr>
        <dsp:cNvPr id="0" name=""/>
        <dsp:cNvSpPr/>
      </dsp:nvSpPr>
      <dsp:spPr>
        <a:xfrm>
          <a:off x="1234471" y="325792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3D6C3-8A7F-4D7D-84AF-87DBEB6CD630}">
      <dsp:nvSpPr>
        <dsp:cNvPr id="0" name=""/>
        <dsp:cNvSpPr/>
      </dsp:nvSpPr>
      <dsp:spPr>
        <a:xfrm>
          <a:off x="-5756877" y="-883528"/>
          <a:ext cx="6872457" cy="6872457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E0B54-408F-4407-9179-30E730252E16}">
      <dsp:nvSpPr>
        <dsp:cNvPr id="0" name=""/>
        <dsp:cNvSpPr/>
      </dsp:nvSpPr>
      <dsp:spPr>
        <a:xfrm>
          <a:off x="425484" y="268850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Scenario problem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268850"/>
        <a:ext cx="8433960" cy="537496"/>
      </dsp:txXfrm>
    </dsp:sp>
    <dsp:sp modelId="{F6E8794D-C872-48F0-A950-0CA83352CFF9}">
      <dsp:nvSpPr>
        <dsp:cNvPr id="0" name=""/>
        <dsp:cNvSpPr/>
      </dsp:nvSpPr>
      <dsp:spPr>
        <a:xfrm>
          <a:off x="55955" y="168069"/>
          <a:ext cx="739057" cy="73905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154E6A-D547-4C76-89BE-8CD29B8B1FE2}">
      <dsp:nvSpPr>
        <dsp:cNvPr id="0" name=""/>
        <dsp:cNvSpPr/>
      </dsp:nvSpPr>
      <dsp:spPr>
        <a:xfrm>
          <a:off x="867611" y="1074993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Our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1074993"/>
        <a:ext cx="7991833" cy="537496"/>
      </dsp:txXfrm>
    </dsp:sp>
    <dsp:sp modelId="{522968D9-0B8C-4A64-869F-A5A30AF183CC}">
      <dsp:nvSpPr>
        <dsp:cNvPr id="0" name=""/>
        <dsp:cNvSpPr/>
      </dsp:nvSpPr>
      <dsp:spPr>
        <a:xfrm>
          <a:off x="531676" y="1007805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C82AFF-0BE6-4EB0-BB8D-FE1285924C86}">
      <dsp:nvSpPr>
        <dsp:cNvPr id="0" name=""/>
        <dsp:cNvSpPr/>
      </dsp:nvSpPr>
      <dsp:spPr>
        <a:xfrm>
          <a:off x="1069785" y="1881135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Demonstration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1881135"/>
        <a:ext cx="7789659" cy="537496"/>
      </dsp:txXfrm>
    </dsp:sp>
    <dsp:sp modelId="{449586D2-3260-457F-B299-1736AF5DBD38}">
      <dsp:nvSpPr>
        <dsp:cNvPr id="0" name=""/>
        <dsp:cNvSpPr/>
      </dsp:nvSpPr>
      <dsp:spPr>
        <a:xfrm>
          <a:off x="733850" y="1813948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5208AC-3DDA-4F19-9CA6-79DBDA860CB8}">
      <dsp:nvSpPr>
        <dsp:cNvPr id="0" name=""/>
        <dsp:cNvSpPr/>
      </dsp:nvSpPr>
      <dsp:spPr>
        <a:xfrm>
          <a:off x="1069785" y="2686767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Advantages and Disadvantages of current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2686767"/>
        <a:ext cx="7789659" cy="537496"/>
      </dsp:txXfrm>
    </dsp:sp>
    <dsp:sp modelId="{0703372C-A187-4A79-BA47-DA871FC26C4D}">
      <dsp:nvSpPr>
        <dsp:cNvPr id="0" name=""/>
        <dsp:cNvSpPr/>
      </dsp:nvSpPr>
      <dsp:spPr>
        <a:xfrm>
          <a:off x="733850" y="2619580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D62C9F-1D82-4F76-8C91-98323C4329C8}">
      <dsp:nvSpPr>
        <dsp:cNvPr id="0" name=""/>
        <dsp:cNvSpPr/>
      </dsp:nvSpPr>
      <dsp:spPr>
        <a:xfrm>
          <a:off x="867611" y="3492910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Future Plan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3492910"/>
        <a:ext cx="7991833" cy="537496"/>
      </dsp:txXfrm>
    </dsp:sp>
    <dsp:sp modelId="{62F123B0-06D7-45BC-9C07-39CCC3981A15}">
      <dsp:nvSpPr>
        <dsp:cNvPr id="0" name=""/>
        <dsp:cNvSpPr/>
      </dsp:nvSpPr>
      <dsp:spPr>
        <a:xfrm>
          <a:off x="531676" y="3425723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CEA48D-460F-41D5-9681-A0C43EF2193B}">
      <dsp:nvSpPr>
        <dsp:cNvPr id="0" name=""/>
        <dsp:cNvSpPr/>
      </dsp:nvSpPr>
      <dsp:spPr>
        <a:xfrm>
          <a:off x="425484" y="4299053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Questions and Answers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4299053"/>
        <a:ext cx="8433960" cy="537496"/>
      </dsp:txXfrm>
    </dsp:sp>
    <dsp:sp modelId="{24D395D7-FF84-4773-848F-4BA960DAC714}">
      <dsp:nvSpPr>
        <dsp:cNvPr id="0" name=""/>
        <dsp:cNvSpPr/>
      </dsp:nvSpPr>
      <dsp:spPr>
        <a:xfrm>
          <a:off x="89548" y="4231866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Search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Recommend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Product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Smart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Compare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4948666" y="1432789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Suggestion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371593" y="2362207"/>
          <a:ext cx="2076152" cy="143046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Import Excel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Get data from web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6738" y="3841126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Training System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b="1" kern="1200" dirty="0">
            <a:solidFill>
              <a:srgbClr val="FFFF00"/>
            </a:solidFill>
          </a:endParaRPr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7CADE-C1D9-499B-A334-9491873CAA8C}">
      <dsp:nvSpPr>
        <dsp:cNvPr id="0" name=""/>
        <dsp:cNvSpPr/>
      </dsp:nvSpPr>
      <dsp:spPr>
        <a:xfrm>
          <a:off x="0" y="0"/>
          <a:ext cx="2539999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Advantages</a:t>
          </a:r>
          <a:endParaRPr lang="en-US" sz="3600" kern="1200" dirty="0"/>
        </a:p>
      </dsp:txBody>
      <dsp:txXfrm>
        <a:off x="18598" y="18598"/>
        <a:ext cx="2502803" cy="597803"/>
      </dsp:txXfrm>
    </dsp:sp>
    <dsp:sp modelId="{7F5B19DB-734F-4F04-974B-5AF88F6FD2B5}">
      <dsp:nvSpPr>
        <dsp:cNvPr id="0" name=""/>
        <dsp:cNvSpPr/>
      </dsp:nvSpPr>
      <dsp:spPr>
        <a:xfrm rot="5400000">
          <a:off x="1203078" y="713279"/>
          <a:ext cx="133842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C34BB9-EF35-4DF0-9876-B3B2435E81E3}">
      <dsp:nvSpPr>
        <dsp:cNvPr id="0" name=""/>
        <dsp:cNvSpPr/>
      </dsp:nvSpPr>
      <dsp:spPr>
        <a:xfrm>
          <a:off x="0" y="902684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Suggestion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921282"/>
        <a:ext cx="2502803" cy="597803"/>
      </dsp:txXfrm>
    </dsp:sp>
    <dsp:sp modelId="{17A2C0ED-5631-4D78-B930-4510B2FE231D}">
      <dsp:nvSpPr>
        <dsp:cNvPr id="0" name=""/>
        <dsp:cNvSpPr/>
      </dsp:nvSpPr>
      <dsp:spPr>
        <a:xfrm rot="5400000">
          <a:off x="1237154" y="1570529"/>
          <a:ext cx="65690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2FE9F7-815B-4035-9A80-FB7A0ACCA129}">
      <dsp:nvSpPr>
        <dsp:cNvPr id="0" name=""/>
        <dsp:cNvSpPr/>
      </dsp:nvSpPr>
      <dsp:spPr>
        <a:xfrm>
          <a:off x="0" y="17145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Training System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1733098"/>
        <a:ext cx="2502803" cy="597803"/>
      </dsp:txXfrm>
    </dsp:sp>
    <dsp:sp modelId="{949FABA7-1371-43F3-8938-FA8CEFDAA719}">
      <dsp:nvSpPr>
        <dsp:cNvPr id="0" name=""/>
        <dsp:cNvSpPr/>
      </dsp:nvSpPr>
      <dsp:spPr>
        <a:xfrm rot="5400000">
          <a:off x="1214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99B4C5-7388-42C1-8B23-E2C6351ECA9D}">
      <dsp:nvSpPr>
        <dsp:cNvPr id="0" name=""/>
        <dsp:cNvSpPr/>
      </dsp:nvSpPr>
      <dsp:spPr>
        <a:xfrm>
          <a:off x="0" y="257175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Many Resources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2590348"/>
        <a:ext cx="2502803" cy="597803"/>
      </dsp:txXfrm>
    </dsp:sp>
    <dsp:sp modelId="{7540807A-4443-4E13-9728-4322A527BC02}">
      <dsp:nvSpPr>
        <dsp:cNvPr id="0" name=""/>
        <dsp:cNvSpPr/>
      </dsp:nvSpPr>
      <dsp:spPr>
        <a:xfrm rot="5400000">
          <a:off x="1214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D4E3AB-577A-4443-9A3B-C9B431A73DBF}">
      <dsp:nvSpPr>
        <dsp:cNvPr id="0" name=""/>
        <dsp:cNvSpPr/>
      </dsp:nvSpPr>
      <dsp:spPr>
        <a:xfrm>
          <a:off x="0" y="34290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rgbClr val="1D208F"/>
              </a:solidFill>
            </a:rPr>
            <a:t>Smart Compare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3447598"/>
        <a:ext cx="2502803" cy="597803"/>
      </dsp:txXfrm>
    </dsp:sp>
    <dsp:sp modelId="{0B288A76-2E2E-43C3-ADED-05EB6B1A00E8}">
      <dsp:nvSpPr>
        <dsp:cNvPr id="0" name=""/>
        <dsp:cNvSpPr/>
      </dsp:nvSpPr>
      <dsp:spPr>
        <a:xfrm>
          <a:off x="3124199" y="0"/>
          <a:ext cx="5181600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Disadvantages</a:t>
          </a:r>
          <a:endParaRPr lang="en-US" sz="3600" kern="1200" dirty="0"/>
        </a:p>
      </dsp:txBody>
      <dsp:txXfrm>
        <a:off x="3142797" y="18598"/>
        <a:ext cx="5144404" cy="597803"/>
      </dsp:txXfrm>
    </dsp:sp>
    <dsp:sp modelId="{D81D5EC0-30D7-4EC1-AA06-D5CCFE2D3542}">
      <dsp:nvSpPr>
        <dsp:cNvPr id="0" name=""/>
        <dsp:cNvSpPr/>
      </dsp:nvSpPr>
      <dsp:spPr>
        <a:xfrm rot="5400000">
          <a:off x="5659437" y="6905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C8BFD6-659A-4C38-8EF0-91A1A5619D67}">
      <dsp:nvSpPr>
        <dsp:cNvPr id="0" name=""/>
        <dsp:cNvSpPr/>
      </dsp:nvSpPr>
      <dsp:spPr>
        <a:xfrm>
          <a:off x="2895599" y="857250"/>
          <a:ext cx="56387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spend time for training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875848"/>
        <a:ext cx="5601603" cy="597803"/>
      </dsp:txXfrm>
    </dsp:sp>
    <dsp:sp modelId="{55710AAA-B0A3-4EE8-9674-8380B3854408}">
      <dsp:nvSpPr>
        <dsp:cNvPr id="0" name=""/>
        <dsp:cNvSpPr/>
      </dsp:nvSpPr>
      <dsp:spPr>
        <a:xfrm rot="5400000">
          <a:off x="5659437" y="15478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FBE650-0B94-4346-A012-CFE79246959C}">
      <dsp:nvSpPr>
        <dsp:cNvPr id="0" name=""/>
        <dsp:cNvSpPr/>
      </dsp:nvSpPr>
      <dsp:spPr>
        <a:xfrm>
          <a:off x="2895599" y="1714500"/>
          <a:ext cx="56387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</a:t>
          </a:r>
          <a:r>
            <a:rPr lang="en-US" sz="2400" b="1" kern="1200" baseline="0" dirty="0" smtClean="0">
              <a:solidFill>
                <a:srgbClr val="1D208F"/>
              </a:solidFill>
            </a:rPr>
            <a:t> support mobile version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1733098"/>
        <a:ext cx="5601603" cy="597803"/>
      </dsp:txXfrm>
    </dsp:sp>
    <dsp:sp modelId="{641A0D7E-617F-4421-8CAE-73635B8BB113}">
      <dsp:nvSpPr>
        <dsp:cNvPr id="0" name=""/>
        <dsp:cNvSpPr/>
      </dsp:nvSpPr>
      <dsp:spPr>
        <a:xfrm rot="5400000">
          <a:off x="5659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99C23B-44AC-44C3-85B6-AE5259C14649}">
      <dsp:nvSpPr>
        <dsp:cNvPr id="0" name=""/>
        <dsp:cNvSpPr/>
      </dsp:nvSpPr>
      <dsp:spPr>
        <a:xfrm>
          <a:off x="2895599" y="2571750"/>
          <a:ext cx="56387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 provide Payment Method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2590348"/>
        <a:ext cx="5601603" cy="597803"/>
      </dsp:txXfrm>
    </dsp:sp>
    <dsp:sp modelId="{CA45981D-A122-4FA8-869F-9C0C0BD00EB7}">
      <dsp:nvSpPr>
        <dsp:cNvPr id="0" name=""/>
        <dsp:cNvSpPr/>
      </dsp:nvSpPr>
      <dsp:spPr>
        <a:xfrm rot="5400000">
          <a:off x="5659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7DF110-DF13-4790-908B-7287DAEFD43B}">
      <dsp:nvSpPr>
        <dsp:cNvPr id="0" name=""/>
        <dsp:cNvSpPr/>
      </dsp:nvSpPr>
      <dsp:spPr>
        <a:xfrm>
          <a:off x="2895599" y="3429000"/>
          <a:ext cx="56387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must have knowledge about hardware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3447598"/>
        <a:ext cx="5601603" cy="597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5C2D428-5EE1-4350-8CD8-D4AA502874DD}" type="datetimeFigureOut">
              <a:rPr lang="en-US"/>
              <a:pPr>
                <a:defRPr/>
              </a:pPr>
              <a:t>8/19/2014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3D0AFF3-328E-4066-AA0D-0497F75C44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9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="1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00BA8B-F322-47DA-901D-26C60B71ED36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EA4E93F-5E0A-43AB-B335-9B20E7CE01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58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1F64-147C-4302-AB2B-FBC855D19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ABEC-0340-401A-9274-A29F2F4B6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C67-BEB4-4ECC-93CD-474801D13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D9E4-9AF8-4631-A244-CD92EA47D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15E5-CE27-4490-A9CD-269AB192A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D4CB-225C-4C3C-9EEE-D01730B098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4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82AE-D974-4808-88C2-DCCCAE88E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54053-8BCB-4F35-AFAF-664C9F98BE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F892-E1FC-4A1E-9E97-33EF0F337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644BF-B8AB-4B65-BE44-3F0307579A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48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7.png"/><Relationship Id="rId5" Type="http://schemas.openxmlformats.org/officeDocument/2006/relationships/image" Target="../media/image28.png"/><Relationship Id="rId10" Type="http://schemas.openxmlformats.org/officeDocument/2006/relationships/image" Target="../media/image6.png"/><Relationship Id="rId4" Type="http://schemas.openxmlformats.org/officeDocument/2006/relationships/image" Target="../media/image27.jpeg"/><Relationship Id="rId9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37.png"/><Relationship Id="rId5" Type="http://schemas.openxmlformats.org/officeDocument/2006/relationships/image" Target="../media/image34.jpeg"/><Relationship Id="rId10" Type="http://schemas.openxmlformats.org/officeDocument/2006/relationships/image" Target="../media/image7.png"/><Relationship Id="rId4" Type="http://schemas.openxmlformats.org/officeDocument/2006/relationships/image" Target="../media/image33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0.jpeg"/><Relationship Id="rId7" Type="http://schemas.openxmlformats.org/officeDocument/2006/relationships/image" Target="../media/image6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4.png"/><Relationship Id="rId7" Type="http://schemas.openxmlformats.org/officeDocument/2006/relationships/image" Target="../media/image5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6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55.jpeg"/><Relationship Id="rId5" Type="http://schemas.openxmlformats.org/officeDocument/2006/relationships/image" Target="../media/image50.png"/><Relationship Id="rId10" Type="http://schemas.openxmlformats.org/officeDocument/2006/relationships/image" Target="../media/image54.jpe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1.jpeg"/><Relationship Id="rId7" Type="http://schemas.openxmlformats.org/officeDocument/2006/relationships/image" Target="../media/image5.jpe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42.jpeg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ps-survey-summary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png"/><Relationship Id="rId7" Type="http://schemas.openxmlformats.org/officeDocument/2006/relationships/image" Target="../media/image6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gif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7.png"/><Relationship Id="rId9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72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image" Target="../media/image61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3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png"/><Relationship Id="rId4" Type="http://schemas.openxmlformats.org/officeDocument/2006/relationships/image" Target="../media/image75.png"/><Relationship Id="rId9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61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11" Type="http://schemas.openxmlformats.org/officeDocument/2006/relationships/image" Target="../media/image77.wmf"/><Relationship Id="rId5" Type="http://schemas.openxmlformats.org/officeDocument/2006/relationships/image" Target="../media/image5.jpe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75.png"/><Relationship Id="rId9" Type="http://schemas.openxmlformats.org/officeDocument/2006/relationships/image" Target="../media/image7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hyperlink" Target="http://bit.ly/cps-survey-summary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hyperlink" Target="http://bit.ly/cps-survey-summary" TargetMode="Externa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0.wmf"/><Relationship Id="rId9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1.png"/><Relationship Id="rId11" Type="http://schemas.openxmlformats.org/officeDocument/2006/relationships/image" Target="../media/image7.png"/><Relationship Id="rId5" Type="http://schemas.openxmlformats.org/officeDocument/2006/relationships/image" Target="../media/image75.png"/><Relationship Id="rId10" Type="http://schemas.openxmlformats.org/officeDocument/2006/relationships/image" Target="../media/image6.png"/><Relationship Id="rId4" Type="http://schemas.openxmlformats.org/officeDocument/2006/relationships/image" Target="../media/image82.wmf"/><Relationship Id="rId9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84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8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image" Target="../media/image61.png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6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6.png"/><Relationship Id="rId4" Type="http://schemas.openxmlformats.org/officeDocument/2006/relationships/image" Target="../media/image75.png"/><Relationship Id="rId9" Type="http://schemas.openxmlformats.org/officeDocument/2006/relationships/image" Target="../media/image5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image" Target="../media/image61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8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6.png"/><Relationship Id="rId4" Type="http://schemas.openxmlformats.org/officeDocument/2006/relationships/image" Target="../media/image75.png"/><Relationship Id="rId9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1.jpg"/><Relationship Id="rId7" Type="http://schemas.openxmlformats.org/officeDocument/2006/relationships/image" Target="../media/image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01.jpeg"/><Relationship Id="rId4" Type="http://schemas.openxmlformats.org/officeDocument/2006/relationships/image" Target="../media/image15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2.jpeg"/><Relationship Id="rId7" Type="http://schemas.openxmlformats.org/officeDocument/2006/relationships/image" Target="../media/image6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Relationship Id="rId9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7" Type="http://schemas.openxmlformats.org/officeDocument/2006/relationships/image" Target="../media/image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7.png"/><Relationship Id="rId5" Type="http://schemas.openxmlformats.org/officeDocument/2006/relationships/image" Target="../media/image18.png"/><Relationship Id="rId10" Type="http://schemas.openxmlformats.org/officeDocument/2006/relationships/image" Target="../media/image6.png"/><Relationship Id="rId4" Type="http://schemas.openxmlformats.org/officeDocument/2006/relationships/image" Target="../media/image17.jpeg"/><Relationship Id="rId9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3124200"/>
            <a:ext cx="9144000" cy="12969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5400" b="1" cap="none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COMPUTER PRODUCT</a:t>
            </a:r>
            <a:br>
              <a:rPr lang="en-US" sz="5400" b="1" cap="none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/>
            </a:r>
            <a:br>
              <a:rPr lang="en-US" sz="5400" b="1" cap="none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 SUGGESTION</a:t>
            </a:r>
            <a:endParaRPr lang="en-US" altLang="zh-CN" sz="5400" b="1" cap="none" smtClean="0">
              <a:ln w="0"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ntoretto" panose="02000507020000020004" pitchFamily="2" charset="0"/>
              <a:ea typeface="宋体" panose="02010600030101010101" pitchFamily="2" charset="-122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-4482" y="803030"/>
            <a:ext cx="4641850" cy="1460500"/>
            <a:chOff x="1104" y="2109"/>
            <a:chExt cx="3504" cy="893"/>
          </a:xfrm>
        </p:grpSpPr>
        <p:sp>
          <p:nvSpPr>
            <p:cNvPr id="13318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19" name="AutoShape 11"/>
            <p:cNvSpPr>
              <a:spLocks noChangeArrowheads="1"/>
            </p:cNvSpPr>
            <p:nvPr/>
          </p:nvSpPr>
          <p:spPr bwMode="gray">
            <a:xfrm>
              <a:off x="1181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20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390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  <p:sp>
          <p:nvSpPr>
            <p:cNvPr id="13322" name="Text Box 14"/>
            <p:cNvSpPr txBox="1">
              <a:spLocks noChangeArrowheads="1"/>
            </p:cNvSpPr>
            <p:nvPr/>
          </p:nvSpPr>
          <p:spPr bwMode="gray">
            <a:xfrm>
              <a:off x="1948" y="2221"/>
              <a:ext cx="2576" cy="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Limitations </a:t>
              </a:r>
              <a:r>
                <a:rPr lang="en-US" dirty="0">
                  <a:solidFill>
                    <a:srgbClr val="000000"/>
                  </a:solidFill>
                </a:rPr>
                <a:t>We just can focus on 1 website at 1 time  for comparing in that website.</a:t>
              </a:r>
            </a:p>
          </p:txBody>
        </p:sp>
      </p:grp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68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803030"/>
            <a:ext cx="4641850" cy="1374775"/>
            <a:chOff x="1104" y="3029"/>
            <a:chExt cx="3504" cy="823"/>
          </a:xfrm>
        </p:grpSpPr>
        <p:sp>
          <p:nvSpPr>
            <p:cNvPr id="14342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3" name="AutoShape 17"/>
            <p:cNvSpPr>
              <a:spLocks noChangeArrowheads="1"/>
            </p:cNvSpPr>
            <p:nvPr/>
          </p:nvSpPr>
          <p:spPr bwMode="gray">
            <a:xfrm>
              <a:off x="1181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4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9"/>
            <p:cNvSpPr txBox="1">
              <a:spLocks noChangeArrowheads="1"/>
            </p:cNvSpPr>
            <p:nvPr/>
          </p:nvSpPr>
          <p:spPr bwMode="gray">
            <a:xfrm>
              <a:off x="1390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  <p:sp>
          <p:nvSpPr>
            <p:cNvPr id="14346" name="Text Box 20"/>
            <p:cNvSpPr txBox="1">
              <a:spLocks noChangeArrowheads="1"/>
            </p:cNvSpPr>
            <p:nvPr/>
          </p:nvSpPr>
          <p:spPr bwMode="gray">
            <a:xfrm>
              <a:off x="1948" y="3141"/>
              <a:ext cx="257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Rating system</a:t>
              </a:r>
              <a:r>
                <a:rPr lang="en-US" dirty="0">
                  <a:solidFill>
                    <a:srgbClr val="000000"/>
                  </a:solidFill>
                </a:rPr>
                <a:t> Do not have any rating laptop system in Vietnam.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" y="2413337"/>
            <a:ext cx="8758237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Multiply 15"/>
          <p:cNvSpPr/>
          <p:nvPr/>
        </p:nvSpPr>
        <p:spPr>
          <a:xfrm>
            <a:off x="711993" y="2445087"/>
            <a:ext cx="7234238" cy="3657600"/>
          </a:xfrm>
          <a:prstGeom prst="mathMultiply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11150" y="1658938"/>
            <a:ext cx="1136617" cy="1339850"/>
            <a:chOff x="1104" y="1200"/>
            <a:chExt cx="858" cy="823"/>
          </a:xfrm>
        </p:grpSpPr>
        <p:sp>
          <p:nvSpPr>
            <p:cNvPr id="15378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9" name="AutoShape 5"/>
            <p:cNvSpPr>
              <a:spLocks noChangeArrowheads="1"/>
            </p:cNvSpPr>
            <p:nvPr/>
          </p:nvSpPr>
          <p:spPr bwMode="gray">
            <a:xfrm>
              <a:off x="1195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</p:grp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311150" y="3106738"/>
            <a:ext cx="1136617" cy="1346015"/>
            <a:chOff x="1104" y="2109"/>
            <a:chExt cx="858" cy="823"/>
          </a:xfrm>
        </p:grpSpPr>
        <p:sp>
          <p:nvSpPr>
            <p:cNvPr id="15373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4" name="AutoShape 11"/>
            <p:cNvSpPr>
              <a:spLocks noChangeArrowheads="1"/>
            </p:cNvSpPr>
            <p:nvPr/>
          </p:nvSpPr>
          <p:spPr bwMode="gray">
            <a:xfrm>
              <a:off x="1195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5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gray">
            <a:xfrm>
              <a:off x="1404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11150" y="4568822"/>
            <a:ext cx="1136617" cy="1374774"/>
            <a:chOff x="1104" y="3029"/>
            <a:chExt cx="858" cy="823"/>
          </a:xfrm>
        </p:grpSpPr>
        <p:sp>
          <p:nvSpPr>
            <p:cNvPr id="15368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69" name="AutoShape 17"/>
            <p:cNvSpPr>
              <a:spLocks noChangeArrowheads="1"/>
            </p:cNvSpPr>
            <p:nvPr/>
          </p:nvSpPr>
          <p:spPr bwMode="gray">
            <a:xfrm>
              <a:off x="1190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0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gray">
            <a:xfrm>
              <a:off x="1399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sp>
        <p:nvSpPr>
          <p:cNvPr id="26" name="Right Brace 25"/>
          <p:cNvSpPr/>
          <p:nvPr/>
        </p:nvSpPr>
        <p:spPr>
          <a:xfrm>
            <a:off x="1211263" y="1295399"/>
            <a:ext cx="1219200" cy="4935538"/>
          </a:xfrm>
          <a:prstGeom prst="rightBrace">
            <a:avLst>
              <a:gd name="adj1" fmla="val 45273"/>
              <a:gd name="adj2" fmla="val 50000"/>
            </a:avLst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Horizontal Scroll 1"/>
          <p:cNvSpPr/>
          <p:nvPr/>
        </p:nvSpPr>
        <p:spPr>
          <a:xfrm>
            <a:off x="2577332" y="1707355"/>
            <a:ext cx="6175375" cy="4111625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All of these </a:t>
            </a:r>
            <a:r>
              <a:rPr lang="en-US" sz="2800" b="1" u="sng" dirty="0">
                <a:solidFill>
                  <a:srgbClr val="C00000"/>
                </a:solidFill>
              </a:rPr>
              <a:t>Disadvantages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will make customer to feel </a:t>
            </a:r>
            <a:r>
              <a:rPr lang="en-US" sz="4000" b="1" u="sng" dirty="0">
                <a:solidFill>
                  <a:srgbClr val="C00000"/>
                </a:solidFill>
              </a:rPr>
              <a:t>confuse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when they want to buy laptop but don’t know which one is </a:t>
            </a:r>
            <a:r>
              <a:rPr lang="en-US" sz="3200" b="1" u="sng" dirty="0">
                <a:solidFill>
                  <a:srgbClr val="C00000"/>
                </a:solidFill>
              </a:rPr>
              <a:t>better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than others.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3" name="Flowchart: Document 2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8.0481E-7 L -0.60452 0.0048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26" y="2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-0.61285 -0.0039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2" y="-20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L -0.61285 0.0002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2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11111E-6 L -0.81632 0.0069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16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1" name="AutoShape 35"/>
          <p:cNvSpPr>
            <a:spLocks noChangeArrowheads="1"/>
          </p:cNvSpPr>
          <p:nvPr/>
        </p:nvSpPr>
        <p:spPr bwMode="auto">
          <a:xfrm>
            <a:off x="3505200" y="1448279"/>
            <a:ext cx="2057400" cy="51435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Collect Data</a:t>
            </a:r>
          </a:p>
        </p:txBody>
      </p:sp>
      <p:pic>
        <p:nvPicPr>
          <p:cNvPr id="123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77208"/>
            <a:ext cx="2133600" cy="2308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3285016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5118579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1448279"/>
            <a:ext cx="2332038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1448833"/>
            <a:ext cx="2459654" cy="102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5087921"/>
            <a:ext cx="2459654" cy="1630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81" y="2990806"/>
            <a:ext cx="2459654" cy="1481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796871"/>
            <a:ext cx="4114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36424 0.2148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10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6424 -0.06111 " pathEditMode="relative" rAng="0" ptsTypes="AA">
                                      <p:cBhvr>
                                        <p:cTn id="3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30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36424 -0.32847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1643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-0.32569 -0.03796 " pathEditMode="relative" rAng="0" ptsTypes="AA">
                                      <p:cBhvr>
                                        <p:cTn id="4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189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32604 -0.32616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-16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32569 0.23472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8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18" y="4434840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2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1800225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085430" y="2072010"/>
            <a:ext cx="1577975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Take link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588136" y="2122805"/>
            <a:ext cx="1385888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Download</a:t>
            </a:r>
          </a:p>
        </p:txBody>
      </p:sp>
      <p:grpSp>
        <p:nvGrpSpPr>
          <p:cNvPr id="17422" name="Group 15"/>
          <p:cNvGrpSpPr>
            <a:grpSpLocks/>
          </p:cNvGrpSpPr>
          <p:nvPr/>
        </p:nvGrpSpPr>
        <p:grpSpPr bwMode="auto">
          <a:xfrm>
            <a:off x="3939346" y="1787872"/>
            <a:ext cx="1280160" cy="1280160"/>
            <a:chOff x="3352800" y="1368748"/>
            <a:chExt cx="1624013" cy="1300501"/>
          </a:xfrm>
        </p:grpSpPr>
        <p:sp>
          <p:nvSpPr>
            <p:cNvPr id="15" name="Rectangle 14"/>
            <p:cNvSpPr/>
            <p:nvPr/>
          </p:nvSpPr>
          <p:spPr>
            <a:xfrm>
              <a:off x="3352800" y="1368748"/>
              <a:ext cx="1623321" cy="12998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7425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368748"/>
              <a:ext cx="1300501" cy="13005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ight Arrow 19"/>
          <p:cNvSpPr/>
          <p:nvPr/>
        </p:nvSpPr>
        <p:spPr>
          <a:xfrm rot="5400000">
            <a:off x="7471373" y="3465673"/>
            <a:ext cx="103505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Load</a:t>
            </a:r>
          </a:p>
        </p:txBody>
      </p:sp>
      <p:sp>
        <p:nvSpPr>
          <p:cNvPr id="22" name="Left Arrow 21"/>
          <p:cNvSpPr/>
          <p:nvPr/>
        </p:nvSpPr>
        <p:spPr>
          <a:xfrm>
            <a:off x="5588136" y="4767001"/>
            <a:ext cx="1385888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Display</a:t>
            </a:r>
          </a:p>
        </p:txBody>
      </p:sp>
      <p:sp>
        <p:nvSpPr>
          <p:cNvPr id="23" name="Left Arrow 22"/>
          <p:cNvSpPr/>
          <p:nvPr/>
        </p:nvSpPr>
        <p:spPr>
          <a:xfrm>
            <a:off x="2055961" y="4767001"/>
            <a:ext cx="153828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Inspect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2241" y="31162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Remove Script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98" y="1738678"/>
            <a:ext cx="1345602" cy="1345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2" grpId="0" animBg="1"/>
      <p:bldP spid="23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0" y="1566863"/>
            <a:ext cx="7086600" cy="5291137"/>
            <a:chOff x="152400" y="2513530"/>
            <a:chExt cx="7086600" cy="5290997"/>
          </a:xfrm>
        </p:grpSpPr>
        <p:pic>
          <p:nvPicPr>
            <p:cNvPr id="18447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2513530"/>
              <a:ext cx="7086600" cy="529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1143000" y="2816734"/>
              <a:ext cx="1828800" cy="4190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6858000" y="1566863"/>
            <a:ext cx="2286000" cy="56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From Clicked Node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0" y="2460625"/>
            <a:ext cx="2286000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Get Parent Node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8000" y="3352800"/>
            <a:ext cx="2286000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Get All Child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6875463" y="4213225"/>
            <a:ext cx="2286000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Stop When Meet “HTML Node”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75463" y="5105400"/>
            <a:ext cx="2286000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Take </a:t>
            </a:r>
            <a:r>
              <a:rPr lang="en-US" b="1" dirty="0" err="1"/>
              <a:t>XPath</a:t>
            </a:r>
            <a:r>
              <a:rPr lang="en-US" b="1" dirty="0"/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88163" y="6096000"/>
            <a:ext cx="2286000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Get Data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7734300" y="20796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7751763" y="29718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797800" y="38322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7797800" y="47244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7802563" y="57150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Flowchart: Document 21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2" name="AutoShape 36"/>
          <p:cNvSpPr>
            <a:spLocks noChangeArrowheads="1"/>
          </p:cNvSpPr>
          <p:nvPr/>
        </p:nvSpPr>
        <p:spPr bwMode="auto">
          <a:xfrm>
            <a:off x="3341688" y="1525587"/>
            <a:ext cx="2663825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Build Data System</a:t>
            </a:r>
          </a:p>
        </p:txBody>
      </p:sp>
      <p:pic>
        <p:nvPicPr>
          <p:cNvPr id="123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19" y="2286727"/>
            <a:ext cx="2159000" cy="2281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5059362"/>
            <a:ext cx="16462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559 -0.3754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-18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0.00173 -0.36435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821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37657 -0.36435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936" y="1619716"/>
            <a:ext cx="8519264" cy="523828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228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3432232" y="2181156"/>
            <a:ext cx="94461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Left Arrow 5"/>
          <p:cNvSpPr/>
          <p:nvPr/>
        </p:nvSpPr>
        <p:spPr>
          <a:xfrm rot="10800000">
            <a:off x="2263379" y="2190419"/>
            <a:ext cx="96202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44" y="1809419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7" y="17938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Arrow 10"/>
          <p:cNvSpPr/>
          <p:nvPr/>
        </p:nvSpPr>
        <p:spPr>
          <a:xfrm>
            <a:off x="6096000" y="2174875"/>
            <a:ext cx="979489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6200000">
            <a:off x="2886869" y="2866232"/>
            <a:ext cx="85566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514600" y="3615857"/>
            <a:ext cx="1600200" cy="7858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Is New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2857500" y="4724400"/>
            <a:ext cx="9144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69" y="5562600"/>
            <a:ext cx="1070254" cy="1070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16" name="Right Arrow 15"/>
          <p:cNvSpPr/>
          <p:nvPr/>
        </p:nvSpPr>
        <p:spPr>
          <a:xfrm>
            <a:off x="4432934" y="3793795"/>
            <a:ext cx="128453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055173" y="3528685"/>
            <a:ext cx="2316162" cy="987425"/>
            <a:chOff x="5074691" y="3405549"/>
            <a:chExt cx="2316709" cy="986470"/>
          </a:xfrm>
        </p:grpSpPr>
        <p:pic>
          <p:nvPicPr>
            <p:cNvPr id="20497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8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9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8050" y="2909915"/>
            <a:ext cx="141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New Laptop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2909914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Data Object</a:t>
            </a:r>
          </a:p>
        </p:txBody>
      </p:sp>
      <p:sp>
        <p:nvSpPr>
          <p:cNvPr id="20" name="Flowchart: Document 1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2" grpId="0" animBg="1"/>
      <p:bldP spid="5" grpId="0" animBg="1"/>
      <p:bldP spid="14" grpId="0" animBg="1"/>
      <p:bldP spid="16" grpId="0" animBg="1"/>
      <p:bldP spid="18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376596"/>
            <a:ext cx="9144000" cy="535893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2" y="1517080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461018" y="1489076"/>
            <a:ext cx="1188720" cy="1188720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Left Arrow 8"/>
          <p:cNvSpPr/>
          <p:nvPr/>
        </p:nvSpPr>
        <p:spPr>
          <a:xfrm rot="10800000">
            <a:off x="1649784" y="1906587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238629" y="1376596"/>
            <a:ext cx="1188720" cy="1188720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6455169" y="1957425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1487951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4428064" y="1905723"/>
            <a:ext cx="67786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3658127" y="1916836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6200000">
            <a:off x="4081196" y="2541517"/>
            <a:ext cx="60801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2743199" y="3136629"/>
            <a:ext cx="321305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700" b="1" dirty="0" smtClean="0"/>
              <a:t>Compare</a:t>
            </a:r>
            <a:r>
              <a:rPr lang="en-US" sz="1700" b="1" dirty="0"/>
              <a:t/>
            </a:r>
            <a:br>
              <a:rPr lang="en-US" sz="1700" b="1" dirty="0"/>
            </a:br>
            <a:r>
              <a:rPr lang="en-US" sz="1700" b="1" dirty="0" smtClean="0"/>
              <a:t>(80%&lt;a&lt;100%)</a:t>
            </a:r>
            <a:endParaRPr lang="en-US" sz="1700" b="1" dirty="0"/>
          </a:p>
        </p:txBody>
      </p:sp>
      <p:sp>
        <p:nvSpPr>
          <p:cNvPr id="20" name="Left Arrow 19"/>
          <p:cNvSpPr/>
          <p:nvPr/>
        </p:nvSpPr>
        <p:spPr>
          <a:xfrm>
            <a:off x="1752599" y="3454462"/>
            <a:ext cx="9906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37" y="2756918"/>
            <a:ext cx="1508125" cy="150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 Arrow 21"/>
          <p:cNvSpPr/>
          <p:nvPr/>
        </p:nvSpPr>
        <p:spPr>
          <a:xfrm rot="16200000">
            <a:off x="354805" y="4637214"/>
            <a:ext cx="92233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Gross</a:t>
            </a:r>
          </a:p>
        </p:txBody>
      </p:sp>
      <p:sp>
        <p:nvSpPr>
          <p:cNvPr id="24" name="Right Arrow 23"/>
          <p:cNvSpPr/>
          <p:nvPr/>
        </p:nvSpPr>
        <p:spPr>
          <a:xfrm rot="3391663">
            <a:off x="1487636" y="4690449"/>
            <a:ext cx="1248456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Split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46561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67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5984662" y="3454658"/>
            <a:ext cx="87333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sp>
        <p:nvSpPr>
          <p:cNvPr id="29" name="Diamond 28"/>
          <p:cNvSpPr/>
          <p:nvPr/>
        </p:nvSpPr>
        <p:spPr>
          <a:xfrm>
            <a:off x="6839711" y="3126337"/>
            <a:ext cx="241401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Compare</a:t>
            </a:r>
            <a:br>
              <a:rPr lang="en-US" b="1" dirty="0"/>
            </a:br>
            <a:r>
              <a:rPr lang="en-US" b="1" dirty="0"/>
              <a:t>(a =</a:t>
            </a:r>
            <a:r>
              <a:rPr lang="en-US" b="1" dirty="0" smtClean="0"/>
              <a:t>100%)</a:t>
            </a:r>
            <a:endParaRPr lang="en-US" b="1" dirty="0"/>
          </a:p>
        </p:txBody>
      </p:sp>
      <p:sp>
        <p:nvSpPr>
          <p:cNvPr id="30" name="Left Arrow 29"/>
          <p:cNvSpPr/>
          <p:nvPr/>
        </p:nvSpPr>
        <p:spPr>
          <a:xfrm rot="18353669">
            <a:off x="6869422" y="4586226"/>
            <a:ext cx="1175857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7670578" y="4589478"/>
            <a:ext cx="88741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16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5427432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8" grpId="0" animBg="1"/>
      <p:bldP spid="29" grpId="0" animBg="1"/>
      <p:bldP spid="30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3" name="AutoShape 37"/>
          <p:cNvSpPr>
            <a:spLocks noChangeArrowheads="1"/>
          </p:cNvSpPr>
          <p:nvPr/>
        </p:nvSpPr>
        <p:spPr bwMode="auto">
          <a:xfrm>
            <a:off x="3581400" y="1547855"/>
            <a:ext cx="2057400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Go Online</a:t>
            </a:r>
          </a:p>
        </p:txBody>
      </p:sp>
      <p:pic>
        <p:nvPicPr>
          <p:cNvPr id="123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306" y="2397126"/>
            <a:ext cx="2287588" cy="230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publish to user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40386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b="1" smtClean="0">
                <a:ea typeface="宋体" panose="02010600030101010101" pitchFamily="2" charset="-122"/>
              </a:rPr>
              <a:t>Group 13 - Team Members</a:t>
            </a:r>
          </a:p>
        </p:txBody>
      </p:sp>
      <p:sp>
        <p:nvSpPr>
          <p:cNvPr id="41" name="Flowchart: Document 4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95287540"/>
              </p:ext>
            </p:extLst>
          </p:nvPr>
        </p:nvGraphicFramePr>
        <p:xfrm>
          <a:off x="419100" y="2057400"/>
          <a:ext cx="8305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33"/>
          <p:cNvGrpSpPr>
            <a:grpSpLocks/>
          </p:cNvGrpSpPr>
          <p:nvPr/>
        </p:nvGrpSpPr>
        <p:grpSpPr bwMode="auto">
          <a:xfrm>
            <a:off x="114300" y="1987550"/>
            <a:ext cx="6688138" cy="4946650"/>
            <a:chOff x="432" y="1248"/>
            <a:chExt cx="3840" cy="2544"/>
          </a:xfrm>
        </p:grpSpPr>
        <p:sp>
          <p:nvSpPr>
            <p:cNvPr id="23560" name="Freeform 3"/>
            <p:cNvSpPr>
              <a:spLocks noEditPoints="1"/>
            </p:cNvSpPr>
            <p:nvPr/>
          </p:nvSpPr>
          <p:spPr bwMode="gray">
            <a:xfrm>
              <a:off x="528" y="1248"/>
              <a:ext cx="3744" cy="2544"/>
            </a:xfrm>
            <a:custGeom>
              <a:avLst/>
              <a:gdLst>
                <a:gd name="T0" fmla="*/ 24675 w 2820"/>
                <a:gd name="T1" fmla="*/ 11 h 2912"/>
                <a:gd name="T2" fmla="*/ 18555 w 2820"/>
                <a:gd name="T3" fmla="*/ 39 h 2912"/>
                <a:gd name="T4" fmla="*/ 13428 w 2820"/>
                <a:gd name="T5" fmla="*/ 68 h 2912"/>
                <a:gd name="T6" fmla="*/ 9179 w 2820"/>
                <a:gd name="T7" fmla="*/ 100 h 2912"/>
                <a:gd name="T8" fmla="*/ 5720 w 2820"/>
                <a:gd name="T9" fmla="*/ 136 h 2912"/>
                <a:gd name="T10" fmla="*/ 3164 w 2820"/>
                <a:gd name="T11" fmla="*/ 175 h 2912"/>
                <a:gd name="T12" fmla="*/ 1357 w 2820"/>
                <a:gd name="T13" fmla="*/ 214 h 2912"/>
                <a:gd name="T14" fmla="*/ 316 w 2820"/>
                <a:gd name="T15" fmla="*/ 253 h 2912"/>
                <a:gd name="T16" fmla="*/ 0 w 2820"/>
                <a:gd name="T17" fmla="*/ 293 h 2912"/>
                <a:gd name="T18" fmla="*/ 405 w 2820"/>
                <a:gd name="T19" fmla="*/ 335 h 2912"/>
                <a:gd name="T20" fmla="*/ 1448 w 2820"/>
                <a:gd name="T21" fmla="*/ 373 h 2912"/>
                <a:gd name="T22" fmla="*/ 3121 w 2820"/>
                <a:gd name="T23" fmla="*/ 411 h 2912"/>
                <a:gd name="T24" fmla="*/ 5386 w 2820"/>
                <a:gd name="T25" fmla="*/ 447 h 2912"/>
                <a:gd name="T26" fmla="*/ 8213 w 2820"/>
                <a:gd name="T27" fmla="*/ 481 h 2912"/>
                <a:gd name="T28" fmla="*/ 11579 w 2820"/>
                <a:gd name="T29" fmla="*/ 512 h 2912"/>
                <a:gd name="T30" fmla="*/ 15461 w 2820"/>
                <a:gd name="T31" fmla="*/ 539 h 2912"/>
                <a:gd name="T32" fmla="*/ 19742 w 2820"/>
                <a:gd name="T33" fmla="*/ 562 h 2912"/>
                <a:gd name="T34" fmla="*/ 24538 w 2820"/>
                <a:gd name="T35" fmla="*/ 580 h 2912"/>
                <a:gd name="T36" fmla="*/ 29697 w 2820"/>
                <a:gd name="T37" fmla="*/ 593 h 2912"/>
                <a:gd name="T38" fmla="*/ 35199 w 2820"/>
                <a:gd name="T39" fmla="*/ 601 h 2912"/>
                <a:gd name="T40" fmla="*/ 41075 w 2820"/>
                <a:gd name="T41" fmla="*/ 601 h 2912"/>
                <a:gd name="T42" fmla="*/ 47222 w 2820"/>
                <a:gd name="T43" fmla="*/ 595 h 2912"/>
                <a:gd name="T44" fmla="*/ 53633 w 2820"/>
                <a:gd name="T45" fmla="*/ 583 h 2912"/>
                <a:gd name="T46" fmla="*/ 57482 w 2820"/>
                <a:gd name="T47" fmla="*/ 660 h 2912"/>
                <a:gd name="T48" fmla="*/ 42209 w 2820"/>
                <a:gd name="T49" fmla="*/ 351 h 2912"/>
                <a:gd name="T50" fmla="*/ 44198 w 2820"/>
                <a:gd name="T51" fmla="*/ 432 h 2912"/>
                <a:gd name="T52" fmla="*/ 40397 w 2820"/>
                <a:gd name="T53" fmla="*/ 438 h 2912"/>
                <a:gd name="T54" fmla="*/ 36501 w 2820"/>
                <a:gd name="T55" fmla="*/ 438 h 2912"/>
                <a:gd name="T56" fmla="*/ 32578 w 2820"/>
                <a:gd name="T57" fmla="*/ 432 h 2912"/>
                <a:gd name="T58" fmla="*/ 28733 w 2820"/>
                <a:gd name="T59" fmla="*/ 424 h 2912"/>
                <a:gd name="T60" fmla="*/ 25036 w 2820"/>
                <a:gd name="T61" fmla="*/ 409 h 2912"/>
                <a:gd name="T62" fmla="*/ 21507 w 2820"/>
                <a:gd name="T63" fmla="*/ 393 h 2912"/>
                <a:gd name="T64" fmla="*/ 18291 w 2820"/>
                <a:gd name="T65" fmla="*/ 371 h 2912"/>
                <a:gd name="T66" fmla="*/ 15461 w 2820"/>
                <a:gd name="T67" fmla="*/ 349 h 2912"/>
                <a:gd name="T68" fmla="*/ 13051 w 2820"/>
                <a:gd name="T69" fmla="*/ 323 h 2912"/>
                <a:gd name="T70" fmla="*/ 11163 w 2820"/>
                <a:gd name="T71" fmla="*/ 294 h 2912"/>
                <a:gd name="T72" fmla="*/ 9899 w 2820"/>
                <a:gd name="T73" fmla="*/ 265 h 2912"/>
                <a:gd name="T74" fmla="*/ 9256 w 2820"/>
                <a:gd name="T75" fmla="*/ 233 h 2912"/>
                <a:gd name="T76" fmla="*/ 9393 w 2820"/>
                <a:gd name="T77" fmla="*/ 201 h 2912"/>
                <a:gd name="T78" fmla="*/ 10400 w 2820"/>
                <a:gd name="T79" fmla="*/ 167 h 2912"/>
                <a:gd name="T80" fmla="*/ 12289 w 2820"/>
                <a:gd name="T81" fmla="*/ 135 h 2912"/>
                <a:gd name="T82" fmla="*/ 15147 w 2820"/>
                <a:gd name="T83" fmla="*/ 100 h 2912"/>
                <a:gd name="T84" fmla="*/ 19071 w 2820"/>
                <a:gd name="T85" fmla="*/ 66 h 2912"/>
                <a:gd name="T86" fmla="*/ 24186 w 2820"/>
                <a:gd name="T87" fmla="*/ 34 h 2912"/>
                <a:gd name="T88" fmla="*/ 30468 w 2820"/>
                <a:gd name="T89" fmla="*/ 3 h 2912"/>
                <a:gd name="T90" fmla="*/ 28113 w 2820"/>
                <a:gd name="T91" fmla="*/ 0 h 2912"/>
                <a:gd name="T92" fmla="*/ 63716 w 2820"/>
                <a:gd name="T93" fmla="*/ 438 h 2912"/>
                <a:gd name="T94" fmla="*/ 63716 w 2820"/>
                <a:gd name="T95" fmla="*/ 438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>
              <a:outerShdw dist="206741" dir="8249373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561" name="Picture 5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3353"/>
              <a:ext cx="124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1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924"/>
              <a:ext cx="105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847"/>
              <a:ext cx="864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4" name="Picture 23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296"/>
              <a:ext cx="67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2838"/>
            <a:ext cx="3062287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3152775"/>
            <a:ext cx="2924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3382963"/>
            <a:ext cx="3240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5078413"/>
            <a:ext cx="3048000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-61201" y="545440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idea:PROCESS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DATA</a:t>
            </a:r>
            <a:endParaRPr lang="en-US" altLang="zh-CN" sz="2500" b="1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75" y="2590800"/>
            <a:ext cx="8683625" cy="34496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79" name="Picture 4" descr="http://retentionstudentexperience.com/wp-content/uploads/2013/10/Man-With-Questi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581400"/>
            <a:ext cx="2371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854325"/>
            <a:ext cx="32639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9"/>
          <p:cNvSpPr>
            <a:spLocks noChangeArrowheads="1"/>
          </p:cNvSpPr>
          <p:nvPr/>
        </p:nvSpPr>
        <p:spPr bwMode="auto">
          <a:xfrm>
            <a:off x="654050" y="5443538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HP PAVILION 14 N237TU </a:t>
            </a:r>
          </a:p>
        </p:txBody>
      </p:sp>
      <p:pic>
        <p:nvPicPr>
          <p:cNvPr id="24583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2608263"/>
            <a:ext cx="3252787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921375" y="5443538"/>
            <a:ext cx="27924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cap="all" dirty="0">
                <a:solidFill>
                  <a:srgbClr val="FFFFFF"/>
                </a:solidFill>
                <a:latin typeface="Open Sans"/>
              </a:rPr>
              <a:t>ACER ASPIRE E1 470G </a:t>
            </a: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795463" y="1728788"/>
            <a:ext cx="5708650" cy="46037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Give 2 laptops, find out the best of them.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6324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example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1404018" y="1622515"/>
            <a:ext cx="6825581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Determine 5 types of laptop’s hardware which are the most customer will be interested in when </a:t>
            </a:r>
            <a:r>
              <a:rPr lang="en-US" sz="2000" dirty="0" smtClean="0"/>
              <a:t>choosing </a:t>
            </a:r>
            <a:r>
              <a:rPr lang="en-US" sz="2000" dirty="0"/>
              <a:t>a </a:t>
            </a:r>
            <a:r>
              <a:rPr lang="en-US" sz="2000" dirty="0" smtClean="0"/>
              <a:t>laptop.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7445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2" name="Rectangle 10"/>
          <p:cNvSpPr>
            <a:spLocks noChangeArrowheads="1"/>
          </p:cNvSpPr>
          <p:nvPr/>
        </p:nvSpPr>
        <p:spPr bwMode="auto">
          <a:xfrm>
            <a:off x="4943475" y="63246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3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389305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52400" y="4944046"/>
            <a:ext cx="4114800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90992" y="4996356"/>
            <a:ext cx="4100608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3"/>
          <a:stretch/>
        </p:blipFill>
        <p:spPr>
          <a:xfrm>
            <a:off x="152400" y="2097981"/>
            <a:ext cx="4114800" cy="2743200"/>
          </a:xfrm>
          <a:prstGeom prst="rect">
            <a:avLst/>
          </a:prstGeom>
        </p:spPr>
      </p:pic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2184579" y="4471849"/>
            <a:ext cx="208262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cpubenchmark.net</a:t>
            </a:r>
            <a:endParaRPr lang="en-US" i="1" u="sng" dirty="0"/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97981"/>
            <a:ext cx="4114800" cy="274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r="28759"/>
          <a:stretch/>
        </p:blipFill>
        <p:spPr>
          <a:xfrm>
            <a:off x="6414992" y="2562071"/>
            <a:ext cx="2513514" cy="2104762"/>
          </a:xfrm>
          <a:prstGeom prst="rect">
            <a:avLst/>
          </a:prstGeom>
        </p:spPr>
      </p:pic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7383467" y="4471849"/>
            <a:ext cx="1608133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i="1" u="sng" dirty="0">
                <a:sym typeface="Wingdings" panose="05000000000000000000" pitchFamily="2" charset="2"/>
              </a:rPr>
              <a:t>v</a:t>
            </a:r>
            <a:r>
              <a:rPr lang="vi-VN" i="1" u="sng" dirty="0" smtClean="0">
                <a:sym typeface="Wingdings" panose="05000000000000000000" pitchFamily="2" charset="2"/>
              </a:rPr>
              <a:t>iettelstore.vn</a:t>
            </a:r>
            <a:endParaRPr lang="en-US" i="1" u="sng" dirty="0"/>
          </a:p>
        </p:txBody>
      </p:sp>
      <p:pic>
        <p:nvPicPr>
          <p:cNvPr id="37890" name="Picture 2" descr="Viễn Thông 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174" y="5112994"/>
            <a:ext cx="1400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s://encrypted-tbn1.gstatic.com/images?q=tbn:ANd9GcRq4A9yvQTryp3lE_mFSvYLHE3bYrynjJNqc0C5UGr6AXWspo3qNZQwcw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336" y="5698578"/>
            <a:ext cx="1955711" cy="52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logo nguyenkim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49" y="5152870"/>
            <a:ext cx="185737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437026"/>
            <a:ext cx="1619250" cy="466725"/>
          </a:xfrm>
          <a:prstGeom prst="rect">
            <a:avLst/>
          </a:prstGeom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1018897" y="1689523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6873533" y="1695105"/>
            <a:ext cx="108234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Laptops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1560368"/>
            <a:ext cx="4038600" cy="52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942686"/>
              </p:ext>
            </p:extLst>
          </p:nvPr>
        </p:nvGraphicFramePr>
        <p:xfrm>
          <a:off x="4191000" y="1560369"/>
          <a:ext cx="4876800" cy="52245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2400"/>
                <a:gridCol w="1693333"/>
                <a:gridCol w="1761067"/>
              </a:tblGrid>
              <a:tr h="6867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HP PAVILION 14 N237TU 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all" dirty="0" smtClean="0"/>
                        <a:t>ACER ASPIRE E1 470G </a:t>
                      </a:r>
                      <a:endParaRPr lang="en-US" sz="20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323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Chipset (CPU)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3293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2294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Graphic card (VGA)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smtClean="0">
                          <a:effectLst/>
                        </a:rPr>
                        <a:t>600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1070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Memory (RAM)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Hard disk (HDD)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Screen solution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14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38400"/>
            <a:ext cx="1301443" cy="97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24" y="2350885"/>
            <a:ext cx="1447800" cy="11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658576"/>
              </p:ext>
            </p:extLst>
          </p:nvPr>
        </p:nvGraphicFramePr>
        <p:xfrm>
          <a:off x="2898775" y="4305300"/>
          <a:ext cx="24511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4" name="Equation" r:id="rId3" imgW="723586" imgH="393529" progId="Equation.DSMT4">
                  <p:embed/>
                </p:oleObj>
              </mc:Choice>
              <mc:Fallback>
                <p:oleObj name="Equation" r:id="rId3" imgW="723586" imgH="393529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4305300"/>
                        <a:ext cx="2451100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65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X 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score</a:t>
            </a: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y 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40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h = Hardware’s score on </a:t>
            </a:r>
            <a:r>
              <a:rPr lang="en-US" b="1">
                <a:solidFill>
                  <a:srgbClr val="FFC000"/>
                </a:solidFill>
              </a:rPr>
              <a:t>the scale from 1 to 100</a:t>
            </a: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2163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>
                <a:solidFill>
                  <a:srgbClr val="FFC000"/>
                </a:solidFill>
              </a:rPr>
              <a:t>Hardware’s score 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559140"/>
              </p:ext>
            </p:extLst>
          </p:nvPr>
        </p:nvGraphicFramePr>
        <p:xfrm>
          <a:off x="640079" y="1752600"/>
          <a:ext cx="7863842" cy="45780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i5-4200U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i3-3217U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3293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2294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13200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13200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57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1904439"/>
              </p:ext>
            </p:extLst>
          </p:nvPr>
        </p:nvGraphicFramePr>
        <p:xfrm>
          <a:off x="3459479" y="535987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4" name="Equation" r:id="rId5" imgW="850531" imgH="583947" progId="Equation.DSMT4">
                  <p:embed/>
                </p:oleObj>
              </mc:Choice>
              <mc:Fallback>
                <p:oleObj name="Equation" r:id="rId5" imgW="850531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35987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8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730801"/>
              </p:ext>
            </p:extLst>
          </p:nvPr>
        </p:nvGraphicFramePr>
        <p:xfrm>
          <a:off x="6560660" y="535987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5" name="Equation" r:id="rId7" imgW="863225" imgH="583947" progId="Equation.DSMT4">
                  <p:embed/>
                </p:oleObj>
              </mc:Choice>
              <mc:Fallback>
                <p:oleObj name="Equation" r:id="rId7" imgW="863225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0660" y="535987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190308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Chipset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240542"/>
              </p:ext>
            </p:extLst>
          </p:nvPr>
        </p:nvGraphicFramePr>
        <p:xfrm>
          <a:off x="640079" y="1752600"/>
          <a:ext cx="7863842" cy="47609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Video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Intel HD </a:t>
                      </a:r>
                      <a:r>
                        <a:rPr lang="fr-FR" sz="1800" kern="1200" dirty="0" err="1" smtClean="0">
                          <a:effectLst/>
                        </a:rPr>
                        <a:t>Graphics</a:t>
                      </a:r>
                      <a:r>
                        <a:rPr lang="fr-FR" sz="1800" kern="1200" dirty="0" smtClean="0">
                          <a:effectLst/>
                        </a:rPr>
                        <a:t> 4400 Mobile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NVIDIA GeForce GT 720M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600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1070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2223750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Video card’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985543"/>
              </p:ext>
            </p:extLst>
          </p:nvPr>
        </p:nvGraphicFramePr>
        <p:xfrm>
          <a:off x="3459479" y="5562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4" name="Equation" r:id="rId8" imgW="774364" imgH="583947" progId="Equation.DSMT4">
                  <p:embed/>
                </p:oleObj>
              </mc:Choice>
              <mc:Fallback>
                <p:oleObj name="Equation" r:id="rId8" imgW="774364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562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4934222"/>
              </p:ext>
            </p:extLst>
          </p:nvPr>
        </p:nvGraphicFramePr>
        <p:xfrm>
          <a:off x="6623719" y="5562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5" name="Equation" r:id="rId10" imgW="837836" imgH="583947" progId="Equation.DSMT4">
                  <p:embed/>
                </p:oleObj>
              </mc:Choice>
              <mc:Fallback>
                <p:oleObj name="Equation" r:id="rId10" imgW="837836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719" y="5562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62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912460"/>
              </p:ext>
            </p:extLst>
          </p:nvPr>
        </p:nvGraphicFramePr>
        <p:xfrm>
          <a:off x="765629" y="1776280"/>
          <a:ext cx="7391400" cy="41338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3600"/>
                <a:gridCol w="2628900"/>
                <a:gridCol w="2628900"/>
              </a:tblGrid>
              <a:tr h="3658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HP PAVILION 14 N237TU </a:t>
                      </a:r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all" dirty="0" smtClean="0"/>
                        <a:t>ACER ASPIRE E1 470G </a:t>
                      </a:r>
                      <a:endParaRPr lang="en-US" sz="18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marT="45727" marB="45727" anchor="ctr"/>
                </a:tc>
              </a:tr>
              <a:tr h="14816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24.95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17.38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3.30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5.88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Memory (RAM)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</a:tbl>
          </a:graphicData>
        </a:graphic>
      </p:graphicFrame>
      <p:pic>
        <p:nvPicPr>
          <p:cNvPr id="3280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69011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26" y="215550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457200" y="2084345"/>
            <a:ext cx="209865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Hardware’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5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2867"/>
            <a:ext cx="6277851" cy="4715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62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72787664"/>
              </p:ext>
            </p:extLst>
          </p:nvPr>
        </p:nvGraphicFramePr>
        <p:xfrm>
          <a:off x="106016" y="1600200"/>
          <a:ext cx="89154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1609036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5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84271"/>
            <a:ext cx="6172200" cy="4768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0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5029200"/>
            <a:ext cx="6354763" cy="13731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3795" name="Object 1"/>
          <p:cNvGraphicFramePr>
            <a:graphicFrameLocks noChangeAspect="1"/>
          </p:cNvGraphicFramePr>
          <p:nvPr/>
        </p:nvGraphicFramePr>
        <p:xfrm>
          <a:off x="4394200" y="2387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8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3876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26006"/>
              </p:ext>
            </p:extLst>
          </p:nvPr>
        </p:nvGraphicFramePr>
        <p:xfrm>
          <a:off x="3048000" y="1447800"/>
          <a:ext cx="3505200" cy="34399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5000"/>
                <a:gridCol w="1600200"/>
              </a:tblGrid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Hardware’s name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v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(RAM)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r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</a:tbl>
          </a:graphicData>
        </a:graphic>
      </p:graphicFrame>
      <p:graphicFrame>
        <p:nvGraphicFramePr>
          <p:cNvPr id="33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28754"/>
              </p:ext>
            </p:extLst>
          </p:nvPr>
        </p:nvGraphicFramePr>
        <p:xfrm>
          <a:off x="1900238" y="5145087"/>
          <a:ext cx="6059487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9" name="Equation" r:id="rId5" imgW="2362200" imgH="393700" progId="Equation.DSMT4">
                  <p:embed/>
                </p:oleObj>
              </mc:Choice>
              <mc:Fallback>
                <p:oleObj name="Equation" r:id="rId5" imgW="23622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5145087"/>
                        <a:ext cx="6059487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" y="532298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08827"/>
              </p:ext>
            </p:extLst>
          </p:nvPr>
        </p:nvGraphicFramePr>
        <p:xfrm>
          <a:off x="609600" y="2032000"/>
          <a:ext cx="7848600" cy="2844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76400"/>
                <a:gridCol w="1524000"/>
                <a:gridCol w="4648200"/>
              </a:tblGrid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HP PAVILION 14 N237TU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B298">
                        <a:alpha val="40000"/>
                      </a:srgbClr>
                    </a:solidFill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 smtClean="0">
                          <a:solidFill>
                            <a:schemeClr val="tx1"/>
                          </a:solidFill>
                        </a:rPr>
                        <a:t>ACER ASPIRE E1 470G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83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698226"/>
              </p:ext>
            </p:extLst>
          </p:nvPr>
        </p:nvGraphicFramePr>
        <p:xfrm>
          <a:off x="4141694" y="2336053"/>
          <a:ext cx="4114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3" name="Equation" r:id="rId3" imgW="2958840" imgH="583920" progId="Equation.DSMT4">
                  <p:embed/>
                </p:oleObj>
              </mc:Choice>
              <mc:Fallback>
                <p:oleObj name="Equation" r:id="rId3" imgW="295884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694" y="2336053"/>
                        <a:ext cx="4114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34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29" y="345360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36" y="2169409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36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260951"/>
              </p:ext>
            </p:extLst>
          </p:nvPr>
        </p:nvGraphicFramePr>
        <p:xfrm>
          <a:off x="4119282" y="3682206"/>
          <a:ext cx="4114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4" name="Equation" r:id="rId7" imgW="3035160" imgH="583920" progId="Equation.DSMT4">
                  <p:embed/>
                </p:oleObj>
              </mc:Choice>
              <mc:Fallback>
                <p:oleObj name="Equation" r:id="rId7" imgW="303516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9282" y="3682206"/>
                        <a:ext cx="4114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owchart: Document 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10976"/>
              </p:ext>
            </p:extLst>
          </p:nvPr>
        </p:nvGraphicFramePr>
        <p:xfrm>
          <a:off x="2770188" y="4305300"/>
          <a:ext cx="27082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7" name="Equation" r:id="rId3" imgW="799920" imgH="393480" progId="Equation.DSMT4">
                  <p:embed/>
                </p:oleObj>
              </mc:Choice>
              <mc:Fallback>
                <p:oleObj name="Equation" r:id="rId3" imgW="799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305300"/>
                        <a:ext cx="27082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0681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smtClean="0">
                <a:solidFill>
                  <a:srgbClr val="FFC000"/>
                </a:solidFill>
              </a:rPr>
              <a:t>Highest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product’s </a:t>
            </a:r>
            <a:r>
              <a:rPr lang="en-US" dirty="0"/>
              <a:t>score</a:t>
            </a: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511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30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p’ = Product’s </a:t>
            </a:r>
            <a:r>
              <a:rPr lang="en-US" dirty="0"/>
              <a:t>score on </a:t>
            </a:r>
            <a:r>
              <a:rPr lang="en-US" b="1" dirty="0">
                <a:solidFill>
                  <a:srgbClr val="FFC000"/>
                </a:solidFill>
              </a:rPr>
              <a:t>the scale from 1 to 100</a:t>
            </a: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2044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 smtClean="0">
                <a:solidFill>
                  <a:srgbClr val="FFC000"/>
                </a:solidFill>
              </a:rPr>
              <a:t>Hardwar’s </a:t>
            </a:r>
            <a:r>
              <a:rPr lang="en-US" b="1" dirty="0">
                <a:solidFill>
                  <a:srgbClr val="FFC000"/>
                </a:solidFill>
              </a:rPr>
              <a:t>score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306946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509538"/>
              </p:ext>
            </p:extLst>
          </p:nvPr>
        </p:nvGraphicFramePr>
        <p:xfrm>
          <a:off x="4117975" y="3883025"/>
          <a:ext cx="1462088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7" name="Equation" r:id="rId3" imgW="431640" imgH="393480" progId="Equation.DSMT4">
                  <p:embed/>
                </p:oleObj>
              </mc:Choice>
              <mc:Fallback>
                <p:oleObj name="Equation" r:id="rId3" imgW="4316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975" y="3883025"/>
                        <a:ext cx="1462088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3124200" y="2209800"/>
            <a:ext cx="22686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P</a:t>
            </a:r>
            <a:r>
              <a:rPr lang="en-US" b="1" dirty="0" smtClean="0"/>
              <a:t> </a:t>
            </a:r>
            <a:r>
              <a:rPr lang="en-US" b="1" dirty="0"/>
              <a:t>= P</a:t>
            </a:r>
            <a:r>
              <a:rPr lang="en-US" b="1" dirty="0" smtClean="0"/>
              <a:t>roduct’s </a:t>
            </a:r>
            <a:r>
              <a:rPr lang="en-US" b="1" dirty="0" smtClean="0">
                <a:solidFill>
                  <a:srgbClr val="FFC000"/>
                </a:solidFill>
              </a:rPr>
              <a:t>price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3144837" y="2665578"/>
            <a:ext cx="537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3124200" y="3143250"/>
            <a:ext cx="28200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/>
              <a:t>R = Price for </a:t>
            </a:r>
            <a:r>
              <a:rPr lang="en-US" b="1" dirty="0" smtClean="0">
                <a:solidFill>
                  <a:srgbClr val="FFC000"/>
                </a:solidFill>
              </a:rPr>
              <a:t>each</a:t>
            </a:r>
            <a:r>
              <a:rPr lang="en-US" b="1" dirty="0" smtClean="0"/>
              <a:t> score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2039937" y="1882775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Define: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541712" y="2671763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 smtClean="0"/>
              <a:t>Product’s </a:t>
            </a:r>
            <a:r>
              <a:rPr lang="en-US" b="1" dirty="0">
                <a:solidFill>
                  <a:srgbClr val="FFC000"/>
                </a:solidFill>
              </a:rPr>
              <a:t>score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2020887" y="4164285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3144837" y="3784873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208966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087011"/>
              </p:ext>
            </p:extLst>
          </p:nvPr>
        </p:nvGraphicFramePr>
        <p:xfrm>
          <a:off x="752182" y="1573815"/>
          <a:ext cx="7239000" cy="4678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Intel Core i5-4200U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Intel Core i3-3217U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on the scale from 1 to 100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82" y="2031015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64" y="203101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341230"/>
              </p:ext>
            </p:extLst>
          </p:nvPr>
        </p:nvGraphicFramePr>
        <p:xfrm>
          <a:off x="3419182" y="5200039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33" name="Equation" r:id="rId5" imgW="837836" imgH="583947" progId="Equation.DSMT4">
                  <p:embed/>
                </p:oleObj>
              </mc:Choice>
              <mc:Fallback>
                <p:oleObj name="Equation" r:id="rId5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5200039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1924638"/>
              </p:ext>
            </p:extLst>
          </p:nvPr>
        </p:nvGraphicFramePr>
        <p:xfrm>
          <a:off x="5781382" y="5226933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34" name="Equation" r:id="rId7" imgW="837836" imgH="583947" progId="Equation.DSMT4">
                  <p:embed/>
                </p:oleObj>
              </mc:Choice>
              <mc:Fallback>
                <p:oleObj name="Equation" r:id="rId7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1382" y="5226933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48965" y="2076913"/>
            <a:ext cx="192014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Product’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068246"/>
              </p:ext>
            </p:extLst>
          </p:nvPr>
        </p:nvGraphicFramePr>
        <p:xfrm>
          <a:off x="914400" y="1828800"/>
          <a:ext cx="7239000" cy="4038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</a:rPr>
                        <a:t>’s 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12.490.000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8.990.000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Price for each</a:t>
                      </a:r>
                      <a:r>
                        <a:rPr lang="en-US" sz="1800" baseline="0" dirty="0" smtClean="0"/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60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82" y="2286000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083126"/>
              </p:ext>
            </p:extLst>
          </p:nvPr>
        </p:nvGraphicFramePr>
        <p:xfrm>
          <a:off x="3675356" y="4903185"/>
          <a:ext cx="10810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6" name="Equation" r:id="rId5" imgW="660240" imgH="583920" progId="Equation.DSMT4">
                  <p:embed/>
                </p:oleObj>
              </mc:Choice>
              <mc:Fallback>
                <p:oleObj name="Equation" r:id="rId5" imgW="66024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5356" y="4903185"/>
                        <a:ext cx="108108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113320"/>
              </p:ext>
            </p:extLst>
          </p:nvPr>
        </p:nvGraphicFramePr>
        <p:xfrm>
          <a:off x="6093118" y="4903185"/>
          <a:ext cx="108108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7" name="Equation" r:id="rId7" imgW="660240" imgH="583920" progId="Equation.DSMT4">
                  <p:embed/>
                </p:oleObj>
              </mc:Choice>
              <mc:Fallback>
                <p:oleObj name="Equation" r:id="rId7" imgW="66024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3118" y="4903185"/>
                        <a:ext cx="108108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85567" y="1982218"/>
            <a:ext cx="239039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 for each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62324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5145088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6400800" y="1275225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Product’s score on the scale from 1 to 100</a:t>
            </a: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6400800" y="5562600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Price of each product’s score</a:t>
            </a:r>
          </a:p>
        </p:txBody>
      </p:sp>
      <p:cxnSp>
        <p:nvCxnSpPr>
          <p:cNvPr id="7" name="Straight Arrow Connector 6"/>
          <p:cNvCxnSpPr>
            <a:endCxn id="37891" idx="1"/>
          </p:cNvCxnSpPr>
          <p:nvPr/>
        </p:nvCxnSpPr>
        <p:spPr>
          <a:xfrm flipV="1">
            <a:off x="2209800" y="1629238"/>
            <a:ext cx="4191000" cy="29322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7891" idx="1"/>
          </p:cNvCxnSpPr>
          <p:nvPr/>
        </p:nvCxnSpPr>
        <p:spPr>
          <a:xfrm flipV="1">
            <a:off x="4760260" y="1629238"/>
            <a:ext cx="1640540" cy="3003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62000" y="4562607"/>
            <a:ext cx="1447800" cy="34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312460" y="4633749"/>
            <a:ext cx="1447800" cy="3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62000" y="5047130"/>
            <a:ext cx="1447800" cy="207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312460" y="5047130"/>
            <a:ext cx="1447800" cy="207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>
            <a:endCxn id="37892" idx="1"/>
          </p:cNvCxnSpPr>
          <p:nvPr/>
        </p:nvCxnSpPr>
        <p:spPr>
          <a:xfrm>
            <a:off x="2209800" y="5254662"/>
            <a:ext cx="4191000" cy="66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7892" idx="1"/>
          </p:cNvCxnSpPr>
          <p:nvPr/>
        </p:nvCxnSpPr>
        <p:spPr>
          <a:xfrm>
            <a:off x="4760260" y="5254662"/>
            <a:ext cx="1640540" cy="66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compare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989310"/>
              </p:ext>
            </p:extLst>
          </p:nvPr>
        </p:nvGraphicFramePr>
        <p:xfrm>
          <a:off x="-228600" y="1600200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1981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43010" name="Picture 2" descr="http://midches.com/images/uploads/default/dem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45" y="2057400"/>
            <a:ext cx="4419600" cy="318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demonstration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5426"/>
            <a:ext cx="6858000" cy="45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loud Callout 10"/>
          <p:cNvSpPr/>
          <p:nvPr/>
        </p:nvSpPr>
        <p:spPr>
          <a:xfrm flipH="1">
            <a:off x="4114799" y="811458"/>
            <a:ext cx="1436439" cy="753948"/>
          </a:xfrm>
          <a:prstGeom prst="cloudCallout">
            <a:avLst>
              <a:gd name="adj1" fmla="val -34084"/>
              <a:gd name="adj2" fmla="val 87108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!!!...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846637" y="1085959"/>
            <a:ext cx="1453481" cy="753948"/>
          </a:xfrm>
          <a:prstGeom prst="cloudCallout">
            <a:avLst>
              <a:gd name="adj1" fmla="val -41378"/>
              <a:gd name="adj2" fmla="val 90623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???...</a:t>
            </a:r>
            <a:endParaRPr 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Story board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98395"/>
              </p:ext>
            </p:extLst>
          </p:nvPr>
        </p:nvGraphicFramePr>
        <p:xfrm>
          <a:off x="2225040" y="1676400"/>
          <a:ext cx="4785360" cy="466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37360"/>
                <a:gridCol w="3048000"/>
              </a:tblGrid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Guest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Member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Staff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8130" name="Picture 2" descr="http://trinest.com/wp-content/uploads/2011/07/User-Role-Guest-icon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170336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3354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4878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985963"/>
            <a:ext cx="8458200" cy="38052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86" name="Picture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16973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226237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7" y="22098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172494" y="2322139"/>
            <a:ext cx="14684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Search product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370559" y="2362200"/>
            <a:ext cx="14811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Add to cart</a:t>
            </a:r>
          </a:p>
        </p:txBody>
      </p:sp>
      <p:sp>
        <p:nvSpPr>
          <p:cNvPr id="9" name="Bent-Up Arrow 8"/>
          <p:cNvSpPr/>
          <p:nvPr/>
        </p:nvSpPr>
        <p:spPr>
          <a:xfrm rot="5400000" flipV="1">
            <a:off x="6026464" y="3005359"/>
            <a:ext cx="1520340" cy="2832146"/>
          </a:xfrm>
          <a:prstGeom prst="bentUpArrow">
            <a:avLst>
              <a:gd name="adj1" fmla="val 22052"/>
              <a:gd name="adj2" fmla="val 25000"/>
              <a:gd name="adj3" fmla="val 2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eaLnBrk="1" hangingPunct="1">
              <a:defRPr/>
            </a:pPr>
            <a:endParaRPr lang="en-GB" dirty="0"/>
          </a:p>
        </p:txBody>
      </p:sp>
      <p:pic>
        <p:nvPicPr>
          <p:cNvPr id="16394" name="Picture 1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411472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guest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5420" y="4615863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compare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38312" y="1641804"/>
            <a:ext cx="7543800" cy="491139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11" y="181376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1894024" y="1737564"/>
            <a:ext cx="22098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cs typeface="Arial" panose="020B0604020202020204" pitchFamily="34" charset="0"/>
              </a:rPr>
              <a:t>Search product by Price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359536" y="1683776"/>
            <a:ext cx="148113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View Compare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387" y="1813764"/>
            <a:ext cx="1168932" cy="97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Down Arrow 24"/>
          <p:cNvSpPr/>
          <p:nvPr/>
        </p:nvSpPr>
        <p:spPr>
          <a:xfrm>
            <a:off x="6826387" y="2945816"/>
            <a:ext cx="1327150" cy="213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258485" y="3002098"/>
            <a:ext cx="461665" cy="149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View Details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6639" y="5203897"/>
            <a:ext cx="1099729" cy="112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Down Arrow 27"/>
          <p:cNvSpPr/>
          <p:nvPr/>
        </p:nvSpPr>
        <p:spPr>
          <a:xfrm>
            <a:off x="609600" y="2828341"/>
            <a:ext cx="1327150" cy="245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41698" y="2945816"/>
            <a:ext cx="461665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Search Not Found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541237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 rot="18960401">
            <a:off x="1781175" y="4395923"/>
            <a:ext cx="1749425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Recommend</a:t>
            </a:r>
          </a:p>
        </p:txBody>
      </p:sp>
      <p:pic>
        <p:nvPicPr>
          <p:cNvPr id="34" name="Picture 33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1510" y="3002098"/>
            <a:ext cx="1495289" cy="111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ocument 1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member</a:t>
            </a:r>
          </a:p>
        </p:txBody>
      </p:sp>
      <p:pic>
        <p:nvPicPr>
          <p:cNvPr id="31" name="Picture 4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0" y="1712690"/>
            <a:ext cx="885690" cy="104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/>
      <p:bldP spid="28" grpId="0" animBg="1"/>
      <p:bldP spid="29" grpId="0"/>
      <p:bldP spid="3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" y="1905000"/>
            <a:ext cx="7543800" cy="41148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3" y="2086298"/>
            <a:ext cx="1627188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4114800"/>
            <a:ext cx="2347913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035300" y="2440309"/>
            <a:ext cx="1882775" cy="919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Train machine</a:t>
            </a:r>
          </a:p>
        </p:txBody>
      </p:sp>
      <p:sp>
        <p:nvSpPr>
          <p:cNvPr id="10" name="Bent-Up Arrow 9"/>
          <p:cNvSpPr/>
          <p:nvPr/>
        </p:nvSpPr>
        <p:spPr>
          <a:xfrm rot="5400000">
            <a:off x="2452075" y="3020402"/>
            <a:ext cx="1579197" cy="3352800"/>
          </a:xfrm>
          <a:prstGeom prst="bentUpArrow">
            <a:avLst>
              <a:gd name="adj1" fmla="val 25000"/>
              <a:gd name="adj2" fmla="val 2585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1978025" y="4902990"/>
            <a:ext cx="247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cs typeface="Arial" panose="020B0604020202020204" pitchFamily="34" charset="0"/>
              </a:rPr>
              <a:t>Get data from web</a:t>
            </a:r>
          </a:p>
        </p:txBody>
      </p:sp>
      <p:pic>
        <p:nvPicPr>
          <p:cNvPr id="194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85555"/>
            <a:ext cx="234791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46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965617"/>
              </p:ext>
            </p:extLst>
          </p:nvPr>
        </p:nvGraphicFramePr>
        <p:xfrm>
          <a:off x="381000" y="18288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Box 7"/>
          <p:cNvSpPr txBox="1">
            <a:spLocks noChangeArrowheads="1"/>
          </p:cNvSpPr>
          <p:nvPr/>
        </p:nvSpPr>
        <p:spPr bwMode="auto">
          <a:xfrm>
            <a:off x="981123" y="1851738"/>
            <a:ext cx="2752677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Optimize </a:t>
            </a:r>
            <a:r>
              <a:rPr lang="en-US" sz="2400" dirty="0">
                <a:solidFill>
                  <a:srgbClr val="FFFF00"/>
                </a:solidFill>
              </a:rPr>
              <a:t>algorithm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1988" name="TextBox 7"/>
          <p:cNvSpPr txBox="1">
            <a:spLocks noChangeArrowheads="1"/>
          </p:cNvSpPr>
          <p:nvPr/>
        </p:nvSpPr>
        <p:spPr bwMode="auto">
          <a:xfrm>
            <a:off x="4724400" y="1846630"/>
            <a:ext cx="3424335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Build </a:t>
            </a:r>
            <a:r>
              <a:rPr lang="en-US" sz="2400" dirty="0">
                <a:solidFill>
                  <a:srgbClr val="FFFF00"/>
                </a:solidFill>
              </a:rPr>
              <a:t>mobile application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1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67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nimBg="1"/>
      <p:bldP spid="4198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Q&amp;A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</a:t>
            </a:r>
            <a:r>
              <a:rPr lang="en-US" sz="11500" b="1" kern="10" dirty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2" y="1600200"/>
            <a:ext cx="6789737" cy="4986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600200"/>
            <a:ext cx="7092950" cy="5072183"/>
          </a:xfrm>
        </p:spPr>
      </p:pic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935" y="2431461"/>
            <a:ext cx="1600202" cy="5472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341071" cy="4183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50322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34882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89088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ight Arrow 11"/>
          <p:cNvSpPr/>
          <p:nvPr/>
        </p:nvSpPr>
        <p:spPr>
          <a:xfrm>
            <a:off x="1752600" y="1994302"/>
            <a:ext cx="16462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57800" y="1970088"/>
            <a:ext cx="21161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Add to compare</a:t>
            </a:r>
          </a:p>
        </p:txBody>
      </p:sp>
      <p:sp>
        <p:nvSpPr>
          <p:cNvPr id="14" name="Right Arrow 13"/>
          <p:cNvSpPr/>
          <p:nvPr/>
        </p:nvSpPr>
        <p:spPr>
          <a:xfrm rot="1708194">
            <a:off x="5107171" y="3369849"/>
            <a:ext cx="2535607" cy="547688"/>
          </a:xfrm>
          <a:prstGeom prst="rightArrow">
            <a:avLst>
              <a:gd name="adj1" fmla="val 57014"/>
              <a:gd name="adj2" fmla="val 70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343400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-Turn Arrow 18"/>
          <p:cNvSpPr/>
          <p:nvPr/>
        </p:nvSpPr>
        <p:spPr>
          <a:xfrm rot="10800000">
            <a:off x="364564" y="5968522"/>
            <a:ext cx="8017436" cy="838199"/>
          </a:xfrm>
          <a:prstGeom prst="uturnArrow">
            <a:avLst>
              <a:gd name="adj1" fmla="val 34674"/>
              <a:gd name="adj2" fmla="val 25000"/>
              <a:gd name="adj3" fmla="val 18936"/>
              <a:gd name="adj4" fmla="val 43750"/>
              <a:gd name="adj5" fmla="val 95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76400" y="4869323"/>
            <a:ext cx="1752600" cy="682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Decision</a:t>
            </a:r>
          </a:p>
        </p:txBody>
      </p:sp>
      <p:sp>
        <p:nvSpPr>
          <p:cNvPr id="21" name="Left Arrow 20"/>
          <p:cNvSpPr/>
          <p:nvPr/>
        </p:nvSpPr>
        <p:spPr>
          <a:xfrm>
            <a:off x="5257800" y="4807615"/>
            <a:ext cx="211613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</a:t>
            </a:r>
            <a:r>
              <a:rPr lang="en-US" dirty="0" smtClean="0"/>
              <a:t>Decision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7772256" y="3352659"/>
            <a:ext cx="106708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sp>
        <p:nvSpPr>
          <p:cNvPr id="11280" name="TextBox 24"/>
          <p:cNvSpPr txBox="1">
            <a:spLocks noChangeArrowheads="1"/>
          </p:cNvSpPr>
          <p:nvPr/>
        </p:nvSpPr>
        <p:spPr bwMode="auto">
          <a:xfrm>
            <a:off x="6387134" y="6101804"/>
            <a:ext cx="110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776574" y="6489700"/>
            <a:ext cx="163082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 Find </a:t>
            </a:r>
            <a:r>
              <a:rPr lang="en-US" dirty="0" smtClean="0"/>
              <a:t>Provider</a:t>
            </a:r>
            <a:endParaRPr lang="en-US" dirty="0"/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5900645"/>
            <a:ext cx="2743200" cy="9144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957651" y="6476659"/>
            <a:ext cx="2132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Take Rating </a:t>
            </a:r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29" name="Flowchart: Document 2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3" grpId="0" animBg="1"/>
      <p:bldP spid="26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8965" y="803030"/>
            <a:ext cx="4641850" cy="1339850"/>
            <a:chOff x="1104" y="1200"/>
            <a:chExt cx="3504" cy="823"/>
          </a:xfrm>
        </p:grpSpPr>
        <p:sp>
          <p:nvSpPr>
            <p:cNvPr id="12293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294" name="AutoShape 5"/>
            <p:cNvSpPr>
              <a:spLocks noChangeArrowheads="1"/>
            </p:cNvSpPr>
            <p:nvPr/>
          </p:nvSpPr>
          <p:spPr bwMode="gray">
            <a:xfrm>
              <a:off x="1181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  <p:sp>
          <p:nvSpPr>
            <p:cNvPr id="12299" name="Text Box 8"/>
            <p:cNvSpPr txBox="1">
              <a:spLocks noChangeArrowheads="1"/>
            </p:cNvSpPr>
            <p:nvPr/>
          </p:nvSpPr>
          <p:spPr bwMode="gray">
            <a:xfrm>
              <a:off x="1948" y="1327"/>
              <a:ext cx="2576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Text Blank</a:t>
              </a:r>
              <a:r>
                <a:rPr lang="en-US" dirty="0">
                  <a:solidFill>
                    <a:srgbClr val="000000"/>
                  </a:solidFill>
                </a:rPr>
                <a:t> all descriptions about laptop are always blanks.</a:t>
              </a:r>
            </a:p>
          </p:txBody>
        </p:sp>
      </p:grp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258" y="2364472"/>
            <a:ext cx="5821114" cy="41626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5339" y="3099061"/>
            <a:ext cx="1313269" cy="449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1809</TotalTime>
  <Words>896</Words>
  <Application>Microsoft Office PowerPoint</Application>
  <PresentationFormat>On-screen Show (4:3)</PresentationFormat>
  <Paragraphs>281</Paragraphs>
  <Slides>47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Celestial</vt:lpstr>
      <vt:lpstr>Equation</vt:lpstr>
      <vt:lpstr>COMPUTER PRODUCT   SUGGESTION</vt:lpstr>
      <vt:lpstr>Group 13 - Team Members</vt:lpstr>
      <vt:lpstr>Outline</vt:lpstr>
      <vt:lpstr>Scenario problem</vt:lpstr>
      <vt:lpstr>Scenario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Guilddesign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Van Giau</cp:lastModifiedBy>
  <cp:revision>235</cp:revision>
  <dcterms:created xsi:type="dcterms:W3CDTF">2004-09-21T09:36:36Z</dcterms:created>
  <dcterms:modified xsi:type="dcterms:W3CDTF">2014-08-19T05:31:06Z</dcterms:modified>
</cp:coreProperties>
</file>